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1660" r:id="rId2"/>
    <p:sldId id="1661" r:id="rId3"/>
    <p:sldId id="1665" r:id="rId4"/>
    <p:sldId id="1941" r:id="rId5"/>
    <p:sldId id="1902" r:id="rId6"/>
    <p:sldId id="1903" r:id="rId7"/>
    <p:sldId id="1904" r:id="rId8"/>
    <p:sldId id="1905" r:id="rId9"/>
    <p:sldId id="1906" r:id="rId10"/>
    <p:sldId id="1907" r:id="rId11"/>
    <p:sldId id="1908" r:id="rId12"/>
    <p:sldId id="1909" r:id="rId13"/>
    <p:sldId id="1910" r:id="rId14"/>
    <p:sldId id="1911" r:id="rId15"/>
    <p:sldId id="1912" r:id="rId16"/>
    <p:sldId id="1913" r:id="rId17"/>
    <p:sldId id="1914" r:id="rId18"/>
    <p:sldId id="1915" r:id="rId19"/>
    <p:sldId id="1916" r:id="rId20"/>
    <p:sldId id="1917" r:id="rId21"/>
    <p:sldId id="1918" r:id="rId22"/>
    <p:sldId id="1919" r:id="rId23"/>
    <p:sldId id="1920" r:id="rId24"/>
    <p:sldId id="1921" r:id="rId25"/>
    <p:sldId id="1922" r:id="rId26"/>
    <p:sldId id="1923" r:id="rId27"/>
    <p:sldId id="1924" r:id="rId28"/>
    <p:sldId id="1925" r:id="rId29"/>
    <p:sldId id="1926" r:id="rId30"/>
    <p:sldId id="1927" r:id="rId31"/>
    <p:sldId id="1928" r:id="rId32"/>
    <p:sldId id="1930" r:id="rId33"/>
    <p:sldId id="1931" r:id="rId34"/>
    <p:sldId id="1932" r:id="rId35"/>
    <p:sldId id="1933" r:id="rId36"/>
    <p:sldId id="1934" r:id="rId37"/>
    <p:sldId id="1935" r:id="rId38"/>
    <p:sldId id="1936" r:id="rId39"/>
    <p:sldId id="1937" r:id="rId40"/>
    <p:sldId id="1938" r:id="rId41"/>
    <p:sldId id="1939" r:id="rId42"/>
    <p:sldId id="1940" r:id="rId43"/>
    <p:sldId id="1929" r:id="rId44"/>
    <p:sldId id="1901" r:id="rId45"/>
  </p:sldIdLst>
  <p:sldSz cx="24382413" cy="13716000"/>
  <p:notesSz cx="6858000" cy="9144000"/>
  <p:defaultTextStyle>
    <a:defPPr>
      <a:defRPr lang="pt-BR"/>
    </a:defPPr>
    <a:lvl1pPr marL="0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6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5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2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4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6" algn="l" defTabSz="1828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9FF"/>
    <a:srgbClr val="FF3399"/>
    <a:srgbClr val="0052C0"/>
    <a:srgbClr val="F7F7F7"/>
    <a:srgbClr val="FAF8F9"/>
    <a:srgbClr val="3333FF"/>
    <a:srgbClr val="F8F8F8"/>
    <a:srgbClr val="F5FAFF"/>
    <a:srgbClr val="2F88FF"/>
    <a:srgbClr val="F7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479" autoAdjust="0"/>
  </p:normalViewPr>
  <p:slideViewPr>
    <p:cSldViewPr snapToGrid="0" showGuides="1">
      <p:cViewPr varScale="1">
        <p:scale>
          <a:sx n="43" d="100"/>
          <a:sy n="43" d="100"/>
        </p:scale>
        <p:origin x="672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6265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Borges de Morais" userId="e4980154940eaf63" providerId="LiveId" clId="{9E8C2D14-7DB6-4DAD-9A3F-D70F8D38C0AF}"/>
    <pc:docChg chg="undo custSel addSld delSld modSld">
      <pc:chgData name="Alessandro Borges de Morais" userId="e4980154940eaf63" providerId="LiveId" clId="{9E8C2D14-7DB6-4DAD-9A3F-D70F8D38C0AF}" dt="2024-03-11T15:33:24.981" v="807" actId="12"/>
      <pc:docMkLst>
        <pc:docMk/>
      </pc:docMkLst>
      <pc:sldChg chg="del">
        <pc:chgData name="Alessandro Borges de Morais" userId="e4980154940eaf63" providerId="LiveId" clId="{9E8C2D14-7DB6-4DAD-9A3F-D70F8D38C0AF}" dt="2024-03-11T11:57:26.067" v="0" actId="47"/>
        <pc:sldMkLst>
          <pc:docMk/>
          <pc:sldMk cId="966585280" sldId="944"/>
        </pc:sldMkLst>
      </pc:sldChg>
      <pc:sldChg chg="del">
        <pc:chgData name="Alessandro Borges de Morais" userId="e4980154940eaf63" providerId="LiveId" clId="{9E8C2D14-7DB6-4DAD-9A3F-D70F8D38C0AF}" dt="2024-03-11T12:03:52.118" v="27" actId="47"/>
        <pc:sldMkLst>
          <pc:docMk/>
          <pc:sldMk cId="4063244370" sldId="993"/>
        </pc:sldMkLst>
      </pc:sldChg>
      <pc:sldChg chg="del">
        <pc:chgData name="Alessandro Borges de Morais" userId="e4980154940eaf63" providerId="LiveId" clId="{9E8C2D14-7DB6-4DAD-9A3F-D70F8D38C0AF}" dt="2024-03-11T12:03:52.857" v="28" actId="47"/>
        <pc:sldMkLst>
          <pc:docMk/>
          <pc:sldMk cId="902267239" sldId="994"/>
        </pc:sldMkLst>
      </pc:sldChg>
      <pc:sldChg chg="modSp mod">
        <pc:chgData name="Alessandro Borges de Morais" userId="e4980154940eaf63" providerId="LiveId" clId="{9E8C2D14-7DB6-4DAD-9A3F-D70F8D38C0AF}" dt="2024-03-11T14:51:47.895" v="329" actId="1076"/>
        <pc:sldMkLst>
          <pc:docMk/>
          <pc:sldMk cId="2311184545" sldId="1023"/>
        </pc:sldMkLst>
        <pc:spChg chg="mod">
          <ac:chgData name="Alessandro Borges de Morais" userId="e4980154940eaf63" providerId="LiveId" clId="{9E8C2D14-7DB6-4DAD-9A3F-D70F8D38C0AF}" dt="2024-03-11T14:51:43.634" v="328" actId="14100"/>
          <ac:spMkLst>
            <pc:docMk/>
            <pc:sldMk cId="2311184545" sldId="1023"/>
            <ac:spMk id="4" creationId="{00000000-0000-0000-0000-000000000000}"/>
          </ac:spMkLst>
        </pc:spChg>
        <pc:picChg chg="mod">
          <ac:chgData name="Alessandro Borges de Morais" userId="e4980154940eaf63" providerId="LiveId" clId="{9E8C2D14-7DB6-4DAD-9A3F-D70F8D38C0AF}" dt="2024-03-11T14:51:47.895" v="329" actId="1076"/>
          <ac:picMkLst>
            <pc:docMk/>
            <pc:sldMk cId="2311184545" sldId="1023"/>
            <ac:picMk id="8" creationId="{00000000-0000-0000-0000-000000000000}"/>
          </ac:picMkLst>
        </pc:picChg>
      </pc:sldChg>
      <pc:sldChg chg="modSp mod modAnim">
        <pc:chgData name="Alessandro Borges de Morais" userId="e4980154940eaf63" providerId="LiveId" clId="{9E8C2D14-7DB6-4DAD-9A3F-D70F8D38C0AF}" dt="2024-03-11T15:32:56.732" v="803" actId="1076"/>
        <pc:sldMkLst>
          <pc:docMk/>
          <pc:sldMk cId="3577707993" sldId="1026"/>
        </pc:sldMkLst>
        <pc:spChg chg="mod">
          <ac:chgData name="Alessandro Borges de Morais" userId="e4980154940eaf63" providerId="LiveId" clId="{9E8C2D14-7DB6-4DAD-9A3F-D70F8D38C0AF}" dt="2024-03-11T15:32:37.492" v="802" actId="12"/>
          <ac:spMkLst>
            <pc:docMk/>
            <pc:sldMk cId="3577707993" sldId="1026"/>
            <ac:spMk id="4" creationId="{00000000-0000-0000-0000-000000000000}"/>
          </ac:spMkLst>
        </pc:spChg>
        <pc:picChg chg="mod">
          <ac:chgData name="Alessandro Borges de Morais" userId="e4980154940eaf63" providerId="LiveId" clId="{9E8C2D14-7DB6-4DAD-9A3F-D70F8D38C0AF}" dt="2024-03-11T15:32:56.732" v="803" actId="1076"/>
          <ac:picMkLst>
            <pc:docMk/>
            <pc:sldMk cId="3577707993" sldId="1026"/>
            <ac:picMk id="5" creationId="{00000000-0000-0000-0000-000000000000}"/>
          </ac:picMkLst>
        </pc:picChg>
      </pc:sldChg>
      <pc:sldChg chg="add">
        <pc:chgData name="Alessandro Borges de Morais" userId="e4980154940eaf63" providerId="LiveId" clId="{9E8C2D14-7DB6-4DAD-9A3F-D70F8D38C0AF}" dt="2024-03-11T12:54:20.675" v="31"/>
        <pc:sldMkLst>
          <pc:docMk/>
          <pc:sldMk cId="1526482640" sldId="1027"/>
        </pc:sldMkLst>
      </pc:sldChg>
      <pc:sldChg chg="del">
        <pc:chgData name="Alessandro Borges de Morais" userId="e4980154940eaf63" providerId="LiveId" clId="{9E8C2D14-7DB6-4DAD-9A3F-D70F8D38C0AF}" dt="2024-03-11T12:53:53.226" v="30" actId="2696"/>
        <pc:sldMkLst>
          <pc:docMk/>
          <pc:sldMk cId="2429876457" sldId="1027"/>
        </pc:sldMkLst>
      </pc:sldChg>
      <pc:sldChg chg="del">
        <pc:chgData name="Alessandro Borges de Morais" userId="e4980154940eaf63" providerId="LiveId" clId="{9E8C2D14-7DB6-4DAD-9A3F-D70F8D38C0AF}" dt="2024-03-11T13:02:27.157" v="51" actId="2696"/>
        <pc:sldMkLst>
          <pc:docMk/>
          <pc:sldMk cId="3996582713" sldId="1035"/>
        </pc:sldMkLst>
      </pc:sldChg>
      <pc:sldChg chg="delSp modSp add mod">
        <pc:chgData name="Alessandro Borges de Morais" userId="e4980154940eaf63" providerId="LiveId" clId="{9E8C2D14-7DB6-4DAD-9A3F-D70F8D38C0AF}" dt="2024-03-11T13:34:21.102" v="55"/>
        <pc:sldMkLst>
          <pc:docMk/>
          <pc:sldMk cId="3998960649" sldId="1035"/>
        </pc:sldMkLst>
        <pc:spChg chg="mod">
          <ac:chgData name="Alessandro Borges de Morais" userId="e4980154940eaf63" providerId="LiveId" clId="{9E8C2D14-7DB6-4DAD-9A3F-D70F8D38C0AF}" dt="2024-03-11T13:34:21.102" v="55"/>
          <ac:spMkLst>
            <pc:docMk/>
            <pc:sldMk cId="3998960649" sldId="1035"/>
            <ac:spMk id="4" creationId="{00000000-0000-0000-0000-000000000000}"/>
          </ac:spMkLst>
        </pc:spChg>
        <pc:spChg chg="del">
          <ac:chgData name="Alessandro Borges de Morais" userId="e4980154940eaf63" providerId="LiveId" clId="{9E8C2D14-7DB6-4DAD-9A3F-D70F8D38C0AF}" dt="2024-03-11T13:34:15.560" v="54" actId="478"/>
          <ac:spMkLst>
            <pc:docMk/>
            <pc:sldMk cId="3998960649" sldId="1035"/>
            <ac:spMk id="9" creationId="{00000000-0000-0000-0000-000000000000}"/>
          </ac:spMkLst>
        </pc:spChg>
      </pc:sldChg>
      <pc:sldChg chg="del">
        <pc:chgData name="Alessandro Borges de Morais" userId="e4980154940eaf63" providerId="LiveId" clId="{9E8C2D14-7DB6-4DAD-9A3F-D70F8D38C0AF}" dt="2024-03-11T12:03:40.717" v="13" actId="47"/>
        <pc:sldMkLst>
          <pc:docMk/>
          <pc:sldMk cId="3433326807" sldId="1103"/>
        </pc:sldMkLst>
      </pc:sldChg>
      <pc:sldChg chg="del">
        <pc:chgData name="Alessandro Borges de Morais" userId="e4980154940eaf63" providerId="LiveId" clId="{9E8C2D14-7DB6-4DAD-9A3F-D70F8D38C0AF}" dt="2024-03-11T12:03:41.254" v="14" actId="47"/>
        <pc:sldMkLst>
          <pc:docMk/>
          <pc:sldMk cId="1322945396" sldId="1105"/>
        </pc:sldMkLst>
      </pc:sldChg>
      <pc:sldChg chg="del">
        <pc:chgData name="Alessandro Borges de Morais" userId="e4980154940eaf63" providerId="LiveId" clId="{9E8C2D14-7DB6-4DAD-9A3F-D70F8D38C0AF}" dt="2024-03-11T12:03:51.163" v="26" actId="47"/>
        <pc:sldMkLst>
          <pc:docMk/>
          <pc:sldMk cId="3728190690" sldId="1106"/>
        </pc:sldMkLst>
      </pc:sldChg>
      <pc:sldChg chg="del">
        <pc:chgData name="Alessandro Borges de Morais" userId="e4980154940eaf63" providerId="LiveId" clId="{9E8C2D14-7DB6-4DAD-9A3F-D70F8D38C0AF}" dt="2024-03-11T12:03:41.820" v="15" actId="47"/>
        <pc:sldMkLst>
          <pc:docMk/>
          <pc:sldMk cId="1369137312" sldId="1109"/>
        </pc:sldMkLst>
      </pc:sldChg>
      <pc:sldChg chg="del">
        <pc:chgData name="Alessandro Borges de Morais" userId="e4980154940eaf63" providerId="LiveId" clId="{9E8C2D14-7DB6-4DAD-9A3F-D70F8D38C0AF}" dt="2024-03-11T12:03:45.584" v="20" actId="47"/>
        <pc:sldMkLst>
          <pc:docMk/>
          <pc:sldMk cId="2497641970" sldId="1112"/>
        </pc:sldMkLst>
      </pc:sldChg>
      <pc:sldChg chg="del">
        <pc:chgData name="Alessandro Borges de Morais" userId="e4980154940eaf63" providerId="LiveId" clId="{9E8C2D14-7DB6-4DAD-9A3F-D70F8D38C0AF}" dt="2024-03-11T12:03:46.193" v="21" actId="47"/>
        <pc:sldMkLst>
          <pc:docMk/>
          <pc:sldMk cId="3728038524" sldId="1113"/>
        </pc:sldMkLst>
      </pc:sldChg>
      <pc:sldChg chg="del">
        <pc:chgData name="Alessandro Borges de Morais" userId="e4980154940eaf63" providerId="LiveId" clId="{9E8C2D14-7DB6-4DAD-9A3F-D70F8D38C0AF}" dt="2024-03-11T12:03:46.791" v="22" actId="47"/>
        <pc:sldMkLst>
          <pc:docMk/>
          <pc:sldMk cId="2836515593" sldId="1114"/>
        </pc:sldMkLst>
      </pc:sldChg>
      <pc:sldChg chg="del">
        <pc:chgData name="Alessandro Borges de Morais" userId="e4980154940eaf63" providerId="LiveId" clId="{9E8C2D14-7DB6-4DAD-9A3F-D70F8D38C0AF}" dt="2024-03-11T12:03:42.261" v="16" actId="47"/>
        <pc:sldMkLst>
          <pc:docMk/>
          <pc:sldMk cId="1755523577" sldId="1116"/>
        </pc:sldMkLst>
      </pc:sldChg>
      <pc:sldChg chg="del">
        <pc:chgData name="Alessandro Borges de Morais" userId="e4980154940eaf63" providerId="LiveId" clId="{9E8C2D14-7DB6-4DAD-9A3F-D70F8D38C0AF}" dt="2024-03-11T12:03:42.687" v="17" actId="47"/>
        <pc:sldMkLst>
          <pc:docMk/>
          <pc:sldMk cId="1254271067" sldId="1118"/>
        </pc:sldMkLst>
      </pc:sldChg>
      <pc:sldChg chg="del">
        <pc:chgData name="Alessandro Borges de Morais" userId="e4980154940eaf63" providerId="LiveId" clId="{9E8C2D14-7DB6-4DAD-9A3F-D70F8D38C0AF}" dt="2024-03-11T12:03:48.089" v="24" actId="47"/>
        <pc:sldMkLst>
          <pc:docMk/>
          <pc:sldMk cId="1167089709" sldId="1135"/>
        </pc:sldMkLst>
      </pc:sldChg>
      <pc:sldChg chg="del">
        <pc:chgData name="Alessandro Borges de Morais" userId="e4980154940eaf63" providerId="LiveId" clId="{9E8C2D14-7DB6-4DAD-9A3F-D70F8D38C0AF}" dt="2024-03-11T12:03:43.236" v="18" actId="47"/>
        <pc:sldMkLst>
          <pc:docMk/>
          <pc:sldMk cId="2389081308" sldId="1137"/>
        </pc:sldMkLst>
      </pc:sldChg>
      <pc:sldChg chg="del">
        <pc:chgData name="Alessandro Borges de Morais" userId="e4980154940eaf63" providerId="LiveId" clId="{9E8C2D14-7DB6-4DAD-9A3F-D70F8D38C0AF}" dt="2024-03-11T11:57:27.736" v="2" actId="47"/>
        <pc:sldMkLst>
          <pc:docMk/>
          <pc:sldMk cId="4161237979" sldId="1188"/>
        </pc:sldMkLst>
      </pc:sldChg>
      <pc:sldChg chg="del">
        <pc:chgData name="Alessandro Borges de Morais" userId="e4980154940eaf63" providerId="LiveId" clId="{9E8C2D14-7DB6-4DAD-9A3F-D70F8D38C0AF}" dt="2024-03-11T11:57:26.774" v="1" actId="47"/>
        <pc:sldMkLst>
          <pc:docMk/>
          <pc:sldMk cId="1285229460" sldId="1203"/>
        </pc:sldMkLst>
      </pc:sldChg>
      <pc:sldChg chg="del">
        <pc:chgData name="Alessandro Borges de Morais" userId="e4980154940eaf63" providerId="LiveId" clId="{9E8C2D14-7DB6-4DAD-9A3F-D70F8D38C0AF}" dt="2024-03-11T11:57:31.746" v="8" actId="47"/>
        <pc:sldMkLst>
          <pc:docMk/>
          <pc:sldMk cId="3357530853" sldId="1204"/>
        </pc:sldMkLst>
      </pc:sldChg>
      <pc:sldChg chg="del">
        <pc:chgData name="Alessandro Borges de Morais" userId="e4980154940eaf63" providerId="LiveId" clId="{9E8C2D14-7DB6-4DAD-9A3F-D70F8D38C0AF}" dt="2024-03-11T11:57:43.511" v="11" actId="47"/>
        <pc:sldMkLst>
          <pc:docMk/>
          <pc:sldMk cId="2263016152" sldId="1205"/>
        </pc:sldMkLst>
      </pc:sldChg>
      <pc:sldChg chg="del">
        <pc:chgData name="Alessandro Borges de Morais" userId="e4980154940eaf63" providerId="LiveId" clId="{9E8C2D14-7DB6-4DAD-9A3F-D70F8D38C0AF}" dt="2024-03-11T11:57:28.366" v="3" actId="47"/>
        <pc:sldMkLst>
          <pc:docMk/>
          <pc:sldMk cId="1522994224" sldId="1206"/>
        </pc:sldMkLst>
      </pc:sldChg>
      <pc:sldChg chg="del">
        <pc:chgData name="Alessandro Borges de Morais" userId="e4980154940eaf63" providerId="LiveId" clId="{9E8C2D14-7DB6-4DAD-9A3F-D70F8D38C0AF}" dt="2024-03-11T13:02:27.157" v="51" actId="2696"/>
        <pc:sldMkLst>
          <pc:docMk/>
          <pc:sldMk cId="1100463256" sldId="1209"/>
        </pc:sldMkLst>
      </pc:sldChg>
      <pc:sldChg chg="add">
        <pc:chgData name="Alessandro Borges de Morais" userId="e4980154940eaf63" providerId="LiveId" clId="{9E8C2D14-7DB6-4DAD-9A3F-D70F8D38C0AF}" dt="2024-03-11T13:02:41.321" v="52"/>
        <pc:sldMkLst>
          <pc:docMk/>
          <pc:sldMk cId="1291785096" sldId="1209"/>
        </pc:sldMkLst>
      </pc:sldChg>
      <pc:sldChg chg="del">
        <pc:chgData name="Alessandro Borges de Morais" userId="e4980154940eaf63" providerId="LiveId" clId="{9E8C2D14-7DB6-4DAD-9A3F-D70F8D38C0AF}" dt="2024-03-11T13:02:27.157" v="51" actId="2696"/>
        <pc:sldMkLst>
          <pc:docMk/>
          <pc:sldMk cId="2241003719" sldId="1210"/>
        </pc:sldMkLst>
      </pc:sldChg>
      <pc:sldChg chg="add">
        <pc:chgData name="Alessandro Borges de Morais" userId="e4980154940eaf63" providerId="LiveId" clId="{9E8C2D14-7DB6-4DAD-9A3F-D70F8D38C0AF}" dt="2024-03-11T13:02:41.321" v="52"/>
        <pc:sldMkLst>
          <pc:docMk/>
          <pc:sldMk cId="2844306860" sldId="1210"/>
        </pc:sldMkLst>
      </pc:sldChg>
      <pc:sldChg chg="del">
        <pc:chgData name="Alessandro Borges de Morais" userId="e4980154940eaf63" providerId="LiveId" clId="{9E8C2D14-7DB6-4DAD-9A3F-D70F8D38C0AF}" dt="2024-03-11T12:03:44.964" v="19" actId="47"/>
        <pc:sldMkLst>
          <pc:docMk/>
          <pc:sldMk cId="346788737" sldId="1224"/>
        </pc:sldMkLst>
      </pc:sldChg>
      <pc:sldChg chg="del">
        <pc:chgData name="Alessandro Borges de Morais" userId="e4980154940eaf63" providerId="LiveId" clId="{9E8C2D14-7DB6-4DAD-9A3F-D70F8D38C0AF}" dt="2024-03-11T12:03:47.639" v="23" actId="47"/>
        <pc:sldMkLst>
          <pc:docMk/>
          <pc:sldMk cId="550415874" sldId="1225"/>
        </pc:sldMkLst>
      </pc:sldChg>
      <pc:sldChg chg="del">
        <pc:chgData name="Alessandro Borges de Morais" userId="e4980154940eaf63" providerId="LiveId" clId="{9E8C2D14-7DB6-4DAD-9A3F-D70F8D38C0AF}" dt="2024-03-11T12:03:50.706" v="25" actId="47"/>
        <pc:sldMkLst>
          <pc:docMk/>
          <pc:sldMk cId="904768723" sldId="1226"/>
        </pc:sldMkLst>
      </pc:sldChg>
      <pc:sldChg chg="del">
        <pc:chgData name="Alessandro Borges de Morais" userId="e4980154940eaf63" providerId="LiveId" clId="{9E8C2D14-7DB6-4DAD-9A3F-D70F8D38C0AF}" dt="2024-03-11T11:57:29.246" v="4" actId="47"/>
        <pc:sldMkLst>
          <pc:docMk/>
          <pc:sldMk cId="162324211" sldId="1227"/>
        </pc:sldMkLst>
      </pc:sldChg>
      <pc:sldChg chg="del">
        <pc:chgData name="Alessandro Borges de Morais" userId="e4980154940eaf63" providerId="LiveId" clId="{9E8C2D14-7DB6-4DAD-9A3F-D70F8D38C0AF}" dt="2024-03-11T12:03:40.228" v="12" actId="47"/>
        <pc:sldMkLst>
          <pc:docMk/>
          <pc:sldMk cId="4280927371" sldId="1228"/>
        </pc:sldMkLst>
      </pc:sldChg>
      <pc:sldChg chg="del">
        <pc:chgData name="Alessandro Borges de Morais" userId="e4980154940eaf63" providerId="LiveId" clId="{9E8C2D14-7DB6-4DAD-9A3F-D70F8D38C0AF}" dt="2024-03-11T11:57:30.991" v="7" actId="47"/>
        <pc:sldMkLst>
          <pc:docMk/>
          <pc:sldMk cId="3757147999" sldId="1229"/>
        </pc:sldMkLst>
      </pc:sldChg>
      <pc:sldChg chg="del">
        <pc:chgData name="Alessandro Borges de Morais" userId="e4980154940eaf63" providerId="LiveId" clId="{9E8C2D14-7DB6-4DAD-9A3F-D70F8D38C0AF}" dt="2024-03-11T11:57:34.219" v="9" actId="47"/>
        <pc:sldMkLst>
          <pc:docMk/>
          <pc:sldMk cId="1226140810" sldId="1230"/>
        </pc:sldMkLst>
      </pc:sldChg>
      <pc:sldChg chg="del">
        <pc:chgData name="Alessandro Borges de Morais" userId="e4980154940eaf63" providerId="LiveId" clId="{9E8C2D14-7DB6-4DAD-9A3F-D70F8D38C0AF}" dt="2024-03-11T11:57:34.896" v="10" actId="47"/>
        <pc:sldMkLst>
          <pc:docMk/>
          <pc:sldMk cId="3107401578" sldId="1234"/>
        </pc:sldMkLst>
      </pc:sldChg>
      <pc:sldChg chg="add">
        <pc:chgData name="Alessandro Borges de Morais" userId="e4980154940eaf63" providerId="LiveId" clId="{9E8C2D14-7DB6-4DAD-9A3F-D70F8D38C0AF}" dt="2024-03-11T12:16:51.034" v="29"/>
        <pc:sldMkLst>
          <pc:docMk/>
          <pc:sldMk cId="1039808701" sldId="1237"/>
        </pc:sldMkLst>
      </pc:sldChg>
      <pc:sldChg chg="modSp mod">
        <pc:chgData name="Alessandro Borges de Morais" userId="e4980154940eaf63" providerId="LiveId" clId="{9E8C2D14-7DB6-4DAD-9A3F-D70F8D38C0AF}" dt="2024-03-11T14:22:49.002" v="201" actId="2711"/>
        <pc:sldMkLst>
          <pc:docMk/>
          <pc:sldMk cId="588011576" sldId="1242"/>
        </pc:sldMkLst>
        <pc:spChg chg="mod">
          <ac:chgData name="Alessandro Borges de Morais" userId="e4980154940eaf63" providerId="LiveId" clId="{9E8C2D14-7DB6-4DAD-9A3F-D70F8D38C0AF}" dt="2024-03-11T14:22:49.002" v="201" actId="2711"/>
          <ac:spMkLst>
            <pc:docMk/>
            <pc:sldMk cId="588011576" sldId="1242"/>
            <ac:spMk id="4" creationId="{00000000-0000-0000-0000-000000000000}"/>
          </ac:spMkLst>
        </pc:spChg>
        <pc:picChg chg="mod">
          <ac:chgData name="Alessandro Borges de Morais" userId="e4980154940eaf63" providerId="LiveId" clId="{9E8C2D14-7DB6-4DAD-9A3F-D70F8D38C0AF}" dt="2024-03-11T14:21:31.679" v="138" actId="14100"/>
          <ac:picMkLst>
            <pc:docMk/>
            <pc:sldMk cId="588011576" sldId="1242"/>
            <ac:picMk id="5" creationId="{00000000-0000-0000-0000-000000000000}"/>
          </ac:picMkLst>
        </pc:picChg>
      </pc:sldChg>
      <pc:sldChg chg="modSp del mod">
        <pc:chgData name="Alessandro Borges de Morais" userId="e4980154940eaf63" providerId="LiveId" clId="{9E8C2D14-7DB6-4DAD-9A3F-D70F8D38C0AF}" dt="2024-03-11T15:29:17.149" v="775" actId="47"/>
        <pc:sldMkLst>
          <pc:docMk/>
          <pc:sldMk cId="3749981121" sldId="1253"/>
        </pc:sldMkLst>
        <pc:picChg chg="mod">
          <ac:chgData name="Alessandro Borges de Morais" userId="e4980154940eaf63" providerId="LiveId" clId="{9E8C2D14-7DB6-4DAD-9A3F-D70F8D38C0AF}" dt="2024-03-11T14:37:00.561" v="204" actId="1076"/>
          <ac:picMkLst>
            <pc:docMk/>
            <pc:sldMk cId="3749981121" sldId="1253"/>
            <ac:picMk id="6" creationId="{00000000-0000-0000-0000-000000000000}"/>
          </ac:picMkLst>
        </pc:picChg>
      </pc:sldChg>
      <pc:sldChg chg="add">
        <pc:chgData name="Alessandro Borges de Morais" userId="e4980154940eaf63" providerId="LiveId" clId="{9E8C2D14-7DB6-4DAD-9A3F-D70F8D38C0AF}" dt="2024-03-11T14:56:49.504" v="475"/>
        <pc:sldMkLst>
          <pc:docMk/>
          <pc:sldMk cId="1873931235" sldId="1254"/>
        </pc:sldMkLst>
      </pc:sldChg>
      <pc:sldChg chg="add del">
        <pc:chgData name="Alessandro Borges de Morais" userId="e4980154940eaf63" providerId="LiveId" clId="{9E8C2D14-7DB6-4DAD-9A3F-D70F8D38C0AF}" dt="2024-03-11T14:56:36.058" v="474" actId="2696"/>
        <pc:sldMkLst>
          <pc:docMk/>
          <pc:sldMk cId="3959154959" sldId="1254"/>
        </pc:sldMkLst>
      </pc:sldChg>
      <pc:sldChg chg="del">
        <pc:chgData name="Alessandro Borges de Morais" userId="e4980154940eaf63" providerId="LiveId" clId="{9E8C2D14-7DB6-4DAD-9A3F-D70F8D38C0AF}" dt="2024-03-11T14:25:27.360" v="202" actId="2696"/>
        <pc:sldMkLst>
          <pc:docMk/>
          <pc:sldMk cId="4014240405" sldId="1254"/>
        </pc:sldMkLst>
      </pc:sldChg>
      <pc:sldChg chg="del">
        <pc:chgData name="Alessandro Borges de Morais" userId="e4980154940eaf63" providerId="LiveId" clId="{9E8C2D14-7DB6-4DAD-9A3F-D70F8D38C0AF}" dt="2024-03-11T14:25:27.360" v="202" actId="2696"/>
        <pc:sldMkLst>
          <pc:docMk/>
          <pc:sldMk cId="249086549" sldId="1255"/>
        </pc:sldMkLst>
      </pc:sldChg>
      <pc:sldChg chg="add del">
        <pc:chgData name="Alessandro Borges de Morais" userId="e4980154940eaf63" providerId="LiveId" clId="{9E8C2D14-7DB6-4DAD-9A3F-D70F8D38C0AF}" dt="2024-03-11T14:56:36.058" v="474" actId="2696"/>
        <pc:sldMkLst>
          <pc:docMk/>
          <pc:sldMk cId="326993977" sldId="1255"/>
        </pc:sldMkLst>
      </pc:sldChg>
      <pc:sldChg chg="addSp delSp modSp add mod">
        <pc:chgData name="Alessandro Borges de Morais" userId="e4980154940eaf63" providerId="LiveId" clId="{9E8C2D14-7DB6-4DAD-9A3F-D70F8D38C0AF}" dt="2024-03-11T14:57:17.309" v="477"/>
        <pc:sldMkLst>
          <pc:docMk/>
          <pc:sldMk cId="3154524140" sldId="1255"/>
        </pc:sldMkLst>
        <pc:spChg chg="add mod">
          <ac:chgData name="Alessandro Borges de Morais" userId="e4980154940eaf63" providerId="LiveId" clId="{9E8C2D14-7DB6-4DAD-9A3F-D70F8D38C0AF}" dt="2024-03-11T14:57:17.309" v="477"/>
          <ac:spMkLst>
            <pc:docMk/>
            <pc:sldMk cId="3154524140" sldId="1255"/>
            <ac:spMk id="7" creationId="{22137922-9414-4B3B-B66D-9ED96D1669D4}"/>
          </ac:spMkLst>
        </pc:spChg>
        <pc:picChg chg="del">
          <ac:chgData name="Alessandro Borges de Morais" userId="e4980154940eaf63" providerId="LiveId" clId="{9E8C2D14-7DB6-4DAD-9A3F-D70F8D38C0AF}" dt="2024-03-11T14:57:16.133" v="476" actId="478"/>
          <ac:picMkLst>
            <pc:docMk/>
            <pc:sldMk cId="3154524140" sldId="1255"/>
            <ac:picMk id="5" creationId="{00000000-0000-0000-0000-000000000000}"/>
          </ac:picMkLst>
        </pc:picChg>
        <pc:picChg chg="add mod">
          <ac:chgData name="Alessandro Borges de Morais" userId="e4980154940eaf63" providerId="LiveId" clId="{9E8C2D14-7DB6-4DAD-9A3F-D70F8D38C0AF}" dt="2024-03-11T14:57:17.309" v="477"/>
          <ac:picMkLst>
            <pc:docMk/>
            <pc:sldMk cId="3154524140" sldId="1255"/>
            <ac:picMk id="6" creationId="{247725D5-A537-489C-82C3-045EC0E09A3E}"/>
          </ac:picMkLst>
        </pc:picChg>
      </pc:sldChg>
      <pc:sldChg chg="add">
        <pc:chgData name="Alessandro Borges de Morais" userId="e4980154940eaf63" providerId="LiveId" clId="{9E8C2D14-7DB6-4DAD-9A3F-D70F8D38C0AF}" dt="2024-03-11T14:56:49.504" v="475"/>
        <pc:sldMkLst>
          <pc:docMk/>
          <pc:sldMk cId="2288802165" sldId="1256"/>
        </pc:sldMkLst>
      </pc:sldChg>
      <pc:sldChg chg="add del">
        <pc:chgData name="Alessandro Borges de Morais" userId="e4980154940eaf63" providerId="LiveId" clId="{9E8C2D14-7DB6-4DAD-9A3F-D70F8D38C0AF}" dt="2024-03-11T14:56:36.058" v="474" actId="2696"/>
        <pc:sldMkLst>
          <pc:docMk/>
          <pc:sldMk cId="3218050784" sldId="1256"/>
        </pc:sldMkLst>
      </pc:sldChg>
      <pc:sldChg chg="del">
        <pc:chgData name="Alessandro Borges de Morais" userId="e4980154940eaf63" providerId="LiveId" clId="{9E8C2D14-7DB6-4DAD-9A3F-D70F8D38C0AF}" dt="2024-03-11T14:25:27.360" v="202" actId="2696"/>
        <pc:sldMkLst>
          <pc:docMk/>
          <pc:sldMk cId="3376143608" sldId="1256"/>
        </pc:sldMkLst>
      </pc:sldChg>
      <pc:sldChg chg="del">
        <pc:chgData name="Alessandro Borges de Morais" userId="e4980154940eaf63" providerId="LiveId" clId="{9E8C2D14-7DB6-4DAD-9A3F-D70F8D38C0AF}" dt="2024-03-11T12:54:38.251" v="32" actId="47"/>
        <pc:sldMkLst>
          <pc:docMk/>
          <pc:sldMk cId="3708131928" sldId="1257"/>
        </pc:sldMkLst>
      </pc:sldChg>
      <pc:sldChg chg="del">
        <pc:chgData name="Alessandro Borges de Morais" userId="e4980154940eaf63" providerId="LiveId" clId="{9E8C2D14-7DB6-4DAD-9A3F-D70F8D38C0AF}" dt="2024-03-11T13:54:10.947" v="96" actId="47"/>
        <pc:sldMkLst>
          <pc:docMk/>
          <pc:sldMk cId="281763618" sldId="1261"/>
        </pc:sldMkLst>
      </pc:sldChg>
      <pc:sldChg chg="add">
        <pc:chgData name="Alessandro Borges de Morais" userId="e4980154940eaf63" providerId="LiveId" clId="{9E8C2D14-7DB6-4DAD-9A3F-D70F8D38C0AF}" dt="2024-03-11T12:16:51.034" v="29"/>
        <pc:sldMkLst>
          <pc:docMk/>
          <pc:sldMk cId="1387713734" sldId="1263"/>
        </pc:sldMkLst>
      </pc:sldChg>
      <pc:sldChg chg="new del">
        <pc:chgData name="Alessandro Borges de Morais" userId="e4980154940eaf63" providerId="LiveId" clId="{9E8C2D14-7DB6-4DAD-9A3F-D70F8D38C0AF}" dt="2024-03-11T11:57:30.175" v="6" actId="47"/>
        <pc:sldMkLst>
          <pc:docMk/>
          <pc:sldMk cId="1642578308" sldId="1263"/>
        </pc:sldMkLst>
      </pc:sldChg>
      <pc:sldChg chg="add">
        <pc:chgData name="Alessandro Borges de Morais" userId="e4980154940eaf63" providerId="LiveId" clId="{9E8C2D14-7DB6-4DAD-9A3F-D70F8D38C0AF}" dt="2024-03-11T12:16:51.034" v="29"/>
        <pc:sldMkLst>
          <pc:docMk/>
          <pc:sldMk cId="523741234" sldId="1264"/>
        </pc:sldMkLst>
      </pc:sldChg>
      <pc:sldChg chg="delSp modSp add mod">
        <pc:chgData name="Alessandro Borges de Morais" userId="e4980154940eaf63" providerId="LiveId" clId="{9E8C2D14-7DB6-4DAD-9A3F-D70F8D38C0AF}" dt="2024-03-11T13:42:59.259" v="95" actId="20577"/>
        <pc:sldMkLst>
          <pc:docMk/>
          <pc:sldMk cId="3940331783" sldId="1265"/>
        </pc:sldMkLst>
        <pc:spChg chg="mod">
          <ac:chgData name="Alessandro Borges de Morais" userId="e4980154940eaf63" providerId="LiveId" clId="{9E8C2D14-7DB6-4DAD-9A3F-D70F8D38C0AF}" dt="2024-03-11T12:56:10.010" v="50" actId="20577"/>
          <ac:spMkLst>
            <pc:docMk/>
            <pc:sldMk cId="3940331783" sldId="1265"/>
            <ac:spMk id="2" creationId="{00000000-0000-0000-0000-000000000000}"/>
          </ac:spMkLst>
        </pc:spChg>
        <pc:spChg chg="mod">
          <ac:chgData name="Alessandro Borges de Morais" userId="e4980154940eaf63" providerId="LiveId" clId="{9E8C2D14-7DB6-4DAD-9A3F-D70F8D38C0AF}" dt="2024-03-11T13:42:59.259" v="95" actId="20577"/>
          <ac:spMkLst>
            <pc:docMk/>
            <pc:sldMk cId="3940331783" sldId="1265"/>
            <ac:spMk id="4" creationId="{00000000-0000-0000-0000-000000000000}"/>
          </ac:spMkLst>
        </pc:spChg>
        <pc:picChg chg="del">
          <ac:chgData name="Alessandro Borges de Morais" userId="e4980154940eaf63" providerId="LiveId" clId="{9E8C2D14-7DB6-4DAD-9A3F-D70F8D38C0AF}" dt="2024-03-11T13:34:31.540" v="56" actId="478"/>
          <ac:picMkLst>
            <pc:docMk/>
            <pc:sldMk cId="3940331783" sldId="1265"/>
            <ac:picMk id="6" creationId="{00000000-0000-0000-0000-000000000000}"/>
          </ac:picMkLst>
        </pc:picChg>
      </pc:sldChg>
      <pc:sldChg chg="add">
        <pc:chgData name="Alessandro Borges de Morais" userId="e4980154940eaf63" providerId="LiveId" clId="{9E8C2D14-7DB6-4DAD-9A3F-D70F8D38C0AF}" dt="2024-03-11T13:34:03.713" v="53" actId="2890"/>
        <pc:sldMkLst>
          <pc:docMk/>
          <pc:sldMk cId="1768901823" sldId="1266"/>
        </pc:sldMkLst>
      </pc:sldChg>
      <pc:sldChg chg="modSp add mod modClrScheme chgLayout">
        <pc:chgData name="Alessandro Borges de Morais" userId="e4980154940eaf63" providerId="LiveId" clId="{9E8C2D14-7DB6-4DAD-9A3F-D70F8D38C0AF}" dt="2024-03-11T15:31:34.130" v="796" actId="1038"/>
        <pc:sldMkLst>
          <pc:docMk/>
          <pc:sldMk cId="1348573337" sldId="1267"/>
        </pc:sldMkLst>
        <pc:spChg chg="mod ord">
          <ac:chgData name="Alessandro Borges de Morais" userId="e4980154940eaf63" providerId="LiveId" clId="{9E8C2D14-7DB6-4DAD-9A3F-D70F8D38C0AF}" dt="2024-03-11T15:30:58.395" v="790" actId="20577"/>
          <ac:spMkLst>
            <pc:docMk/>
            <pc:sldMk cId="1348573337" sldId="1267"/>
            <ac:spMk id="2" creationId="{00000000-0000-0000-0000-000000000000}"/>
          </ac:spMkLst>
        </pc:spChg>
        <pc:spChg chg="mod ord">
          <ac:chgData name="Alessandro Borges de Morais" userId="e4980154940eaf63" providerId="LiveId" clId="{9E8C2D14-7DB6-4DAD-9A3F-D70F8D38C0AF}" dt="2024-03-11T14:52:40.576" v="341" actId="20577"/>
          <ac:spMkLst>
            <pc:docMk/>
            <pc:sldMk cId="1348573337" sldId="1267"/>
            <ac:spMk id="3" creationId="{00000000-0000-0000-0000-000000000000}"/>
          </ac:spMkLst>
        </pc:spChg>
        <pc:spChg chg="mod ord">
          <ac:chgData name="Alessandro Borges de Morais" userId="e4980154940eaf63" providerId="LiveId" clId="{9E8C2D14-7DB6-4DAD-9A3F-D70F8D38C0AF}" dt="2024-03-11T15:31:34.130" v="796" actId="1038"/>
          <ac:spMkLst>
            <pc:docMk/>
            <pc:sldMk cId="1348573337" sldId="1267"/>
            <ac:spMk id="4" creationId="{00000000-0000-0000-0000-000000000000}"/>
          </ac:spMkLst>
        </pc:spChg>
        <pc:picChg chg="mod">
          <ac:chgData name="Alessandro Borges de Morais" userId="e4980154940eaf63" providerId="LiveId" clId="{9E8C2D14-7DB6-4DAD-9A3F-D70F8D38C0AF}" dt="2024-03-11T15:31:34.130" v="796" actId="1038"/>
          <ac:picMkLst>
            <pc:docMk/>
            <pc:sldMk cId="1348573337" sldId="1267"/>
            <ac:picMk id="8" creationId="{00000000-0000-0000-0000-000000000000}"/>
          </ac:picMkLst>
        </pc:picChg>
      </pc:sldChg>
      <pc:sldChg chg="addSp delSp modSp add mod delAnim modAnim">
        <pc:chgData name="Alessandro Borges de Morais" userId="e4980154940eaf63" providerId="LiveId" clId="{9E8C2D14-7DB6-4DAD-9A3F-D70F8D38C0AF}" dt="2024-03-11T15:33:24.981" v="807" actId="12"/>
        <pc:sldMkLst>
          <pc:docMk/>
          <pc:sldMk cId="2358470542" sldId="1268"/>
        </pc:sldMkLst>
        <pc:spChg chg="mod">
          <ac:chgData name="Alessandro Borges de Morais" userId="e4980154940eaf63" providerId="LiveId" clId="{9E8C2D14-7DB6-4DAD-9A3F-D70F8D38C0AF}" dt="2024-03-11T15:33:24.981" v="807" actId="12"/>
          <ac:spMkLst>
            <pc:docMk/>
            <pc:sldMk cId="2358470542" sldId="1268"/>
            <ac:spMk id="4" creationId="{00000000-0000-0000-0000-000000000000}"/>
          </ac:spMkLst>
        </pc:spChg>
        <pc:picChg chg="del">
          <ac:chgData name="Alessandro Borges de Morais" userId="e4980154940eaf63" providerId="LiveId" clId="{9E8C2D14-7DB6-4DAD-9A3F-D70F8D38C0AF}" dt="2024-03-11T15:28:26.888" v="767" actId="478"/>
          <ac:picMkLst>
            <pc:docMk/>
            <pc:sldMk cId="2358470542" sldId="1268"/>
            <ac:picMk id="5" creationId="{00000000-0000-0000-0000-000000000000}"/>
          </ac:picMkLst>
        </pc:picChg>
        <pc:picChg chg="add mod modCrop">
          <ac:chgData name="Alessandro Borges de Morais" userId="e4980154940eaf63" providerId="LiveId" clId="{9E8C2D14-7DB6-4DAD-9A3F-D70F8D38C0AF}" dt="2024-03-11T15:29:42.371" v="777" actId="1076"/>
          <ac:picMkLst>
            <pc:docMk/>
            <pc:sldMk cId="2358470542" sldId="1268"/>
            <ac:picMk id="6" creationId="{67392399-FB59-4FE6-BB65-86D8C52E00C7}"/>
          </ac:picMkLst>
        </pc:picChg>
      </pc:sldChg>
    </pc:docChg>
  </pc:docChgLst>
  <pc:docChgLst>
    <pc:chgData name="Alessandro Borges de Morais" userId="e4980154940eaf63" providerId="LiveId" clId="{C17063EF-17DA-4CC9-98D3-5049DFA1D15F}"/>
    <pc:docChg chg="undo custSel addSld delSld modSld sldOrd">
      <pc:chgData name="Alessandro Borges de Morais" userId="e4980154940eaf63" providerId="LiveId" clId="{C17063EF-17DA-4CC9-98D3-5049DFA1D15F}" dt="2024-04-01T14:35:46.679" v="2585" actId="14734"/>
      <pc:docMkLst>
        <pc:docMk/>
      </pc:docMkLst>
      <pc:sldChg chg="modSp add mod">
        <pc:chgData name="Alessandro Borges de Morais" userId="e4980154940eaf63" providerId="LiveId" clId="{C17063EF-17DA-4CC9-98D3-5049DFA1D15F}" dt="2024-03-25T20:33:54.601" v="2347" actId="1076"/>
        <pc:sldMkLst>
          <pc:docMk/>
          <pc:sldMk cId="0" sldId="260"/>
        </pc:sldMkLst>
        <pc:spChg chg="mod">
          <ac:chgData name="Alessandro Borges de Morais" userId="e4980154940eaf63" providerId="LiveId" clId="{C17063EF-17DA-4CC9-98D3-5049DFA1D15F}" dt="2024-03-25T19:29:23.839" v="2345" actId="27636"/>
          <ac:spMkLst>
            <pc:docMk/>
            <pc:sldMk cId="0" sldId="260"/>
            <ac:spMk id="82" creationId="{00000000-0000-0000-0000-000000000000}"/>
          </ac:spMkLst>
        </pc:spChg>
        <pc:picChg chg="mod">
          <ac:chgData name="Alessandro Borges de Morais" userId="e4980154940eaf63" providerId="LiveId" clId="{C17063EF-17DA-4CC9-98D3-5049DFA1D15F}" dt="2024-03-25T20:33:54.601" v="2347" actId="1076"/>
          <ac:picMkLst>
            <pc:docMk/>
            <pc:sldMk cId="0" sldId="260"/>
            <ac:picMk id="83" creationId="{00000000-0000-0000-0000-000000000000}"/>
          </ac:picMkLst>
        </pc:picChg>
      </pc:sldChg>
      <pc:sldChg chg="modSp add mod ord">
        <pc:chgData name="Alessandro Borges de Morais" userId="e4980154940eaf63" providerId="LiveId" clId="{C17063EF-17DA-4CC9-98D3-5049DFA1D15F}" dt="2024-03-25T20:55:14.709" v="2380"/>
        <pc:sldMkLst>
          <pc:docMk/>
          <pc:sldMk cId="0" sldId="264"/>
        </pc:sldMkLst>
        <pc:spChg chg="mod">
          <ac:chgData name="Alessandro Borges de Morais" userId="e4980154940eaf63" providerId="LiveId" clId="{C17063EF-17DA-4CC9-98D3-5049DFA1D15F}" dt="2024-03-25T20:51:41.044" v="2371" actId="27636"/>
          <ac:spMkLst>
            <pc:docMk/>
            <pc:sldMk cId="0" sldId="264"/>
            <ac:spMk id="115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45:50.677" v="2352" actId="1076"/>
        <pc:sldMkLst>
          <pc:docMk/>
          <pc:sldMk cId="0" sldId="265"/>
        </pc:sldMkLst>
        <pc:spChg chg="mod">
          <ac:chgData name="Alessandro Borges de Morais" userId="e4980154940eaf63" providerId="LiveId" clId="{C17063EF-17DA-4CC9-98D3-5049DFA1D15F}" dt="2024-03-25T20:45:44.203" v="2350" actId="27636"/>
          <ac:spMkLst>
            <pc:docMk/>
            <pc:sldMk cId="0" sldId="265"/>
            <ac:spMk id="122" creationId="{00000000-0000-0000-0000-000000000000}"/>
          </ac:spMkLst>
        </pc:spChg>
        <pc:picChg chg="mod">
          <ac:chgData name="Alessandro Borges de Morais" userId="e4980154940eaf63" providerId="LiveId" clId="{C17063EF-17DA-4CC9-98D3-5049DFA1D15F}" dt="2024-03-25T20:45:50.677" v="2352" actId="1076"/>
          <ac:picMkLst>
            <pc:docMk/>
            <pc:sldMk cId="0" sldId="265"/>
            <ac:picMk id="123" creationId="{00000000-0000-0000-0000-000000000000}"/>
          </ac:picMkLst>
        </pc:picChg>
      </pc:sldChg>
      <pc:sldChg chg="modSp add mod">
        <pc:chgData name="Alessandro Borges de Morais" userId="e4980154940eaf63" providerId="LiveId" clId="{C17063EF-17DA-4CC9-98D3-5049DFA1D15F}" dt="2024-03-25T20:46:37.196" v="2356" actId="27636"/>
        <pc:sldMkLst>
          <pc:docMk/>
          <pc:sldMk cId="0" sldId="266"/>
        </pc:sldMkLst>
        <pc:spChg chg="mod">
          <ac:chgData name="Alessandro Borges de Morais" userId="e4980154940eaf63" providerId="LiveId" clId="{C17063EF-17DA-4CC9-98D3-5049DFA1D15F}" dt="2024-03-25T20:46:37.196" v="2356" actId="27636"/>
          <ac:spMkLst>
            <pc:docMk/>
            <pc:sldMk cId="0" sldId="266"/>
            <ac:spMk id="128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2:36.853" v="2374" actId="27636"/>
        <pc:sldMkLst>
          <pc:docMk/>
          <pc:sldMk cId="0" sldId="267"/>
        </pc:sldMkLst>
        <pc:spChg chg="mod">
          <ac:chgData name="Alessandro Borges de Morais" userId="e4980154940eaf63" providerId="LiveId" clId="{C17063EF-17DA-4CC9-98D3-5049DFA1D15F}" dt="2024-03-25T20:52:36.853" v="2373" actId="27636"/>
          <ac:spMkLst>
            <pc:docMk/>
            <pc:sldMk cId="0" sldId="267"/>
            <ac:spMk id="134" creationId="{00000000-0000-0000-0000-000000000000}"/>
          </ac:spMkLst>
        </pc:spChg>
        <pc:spChg chg="mod">
          <ac:chgData name="Alessandro Borges de Morais" userId="e4980154940eaf63" providerId="LiveId" clId="{C17063EF-17DA-4CC9-98D3-5049DFA1D15F}" dt="2024-03-25T20:52:36.853" v="2374" actId="27636"/>
          <ac:spMkLst>
            <pc:docMk/>
            <pc:sldMk cId="0" sldId="267"/>
            <ac:spMk id="135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47:31.603" v="2359" actId="27636"/>
        <pc:sldMkLst>
          <pc:docMk/>
          <pc:sldMk cId="0" sldId="268"/>
        </pc:sldMkLst>
        <pc:spChg chg="mod">
          <ac:chgData name="Alessandro Borges de Morais" userId="e4980154940eaf63" providerId="LiveId" clId="{C17063EF-17DA-4CC9-98D3-5049DFA1D15F}" dt="2024-03-25T20:47:31.603" v="2359" actId="27636"/>
          <ac:spMkLst>
            <pc:docMk/>
            <pc:sldMk cId="0" sldId="268"/>
            <ac:spMk id="142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48:00.267" v="2361" actId="27636"/>
        <pc:sldMkLst>
          <pc:docMk/>
          <pc:sldMk cId="0" sldId="269"/>
        </pc:sldMkLst>
        <pc:spChg chg="mod">
          <ac:chgData name="Alessandro Borges de Morais" userId="e4980154940eaf63" providerId="LiveId" clId="{C17063EF-17DA-4CC9-98D3-5049DFA1D15F}" dt="2024-03-25T20:48:00.267" v="2361" actId="27636"/>
          <ac:spMkLst>
            <pc:docMk/>
            <pc:sldMk cId="0" sldId="269"/>
            <ac:spMk id="148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48:51.180" v="2365" actId="27636"/>
        <pc:sldMkLst>
          <pc:docMk/>
          <pc:sldMk cId="0" sldId="270"/>
        </pc:sldMkLst>
        <pc:spChg chg="mod">
          <ac:chgData name="Alessandro Borges de Morais" userId="e4980154940eaf63" providerId="LiveId" clId="{C17063EF-17DA-4CC9-98D3-5049DFA1D15F}" dt="2024-03-25T20:48:51.180" v="2365" actId="27636"/>
          <ac:spMkLst>
            <pc:docMk/>
            <pc:sldMk cId="0" sldId="270"/>
            <ac:spMk id="154" creationId="{00000000-0000-0000-0000-000000000000}"/>
          </ac:spMkLst>
        </pc:spChg>
      </pc:sldChg>
      <pc:sldChg chg="modSp add mod ord">
        <pc:chgData name="Alessandro Borges de Morais" userId="e4980154940eaf63" providerId="LiveId" clId="{C17063EF-17DA-4CC9-98D3-5049DFA1D15F}" dt="2024-03-25T20:54:33.189" v="2378"/>
        <pc:sldMkLst>
          <pc:docMk/>
          <pc:sldMk cId="0" sldId="271"/>
        </pc:sldMkLst>
        <pc:spChg chg="mod">
          <ac:chgData name="Alessandro Borges de Morais" userId="e4980154940eaf63" providerId="LiveId" clId="{C17063EF-17DA-4CC9-98D3-5049DFA1D15F}" dt="2024-03-25T20:54:15.895" v="2376" actId="27636"/>
          <ac:spMkLst>
            <pc:docMk/>
            <pc:sldMk cId="0" sldId="271"/>
            <ac:spMk id="160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0:37.704" v="2367" actId="27636"/>
        <pc:sldMkLst>
          <pc:docMk/>
          <pc:sldMk cId="0" sldId="272"/>
        </pc:sldMkLst>
        <pc:spChg chg="mod">
          <ac:chgData name="Alessandro Borges de Morais" userId="e4980154940eaf63" providerId="LiveId" clId="{C17063EF-17DA-4CC9-98D3-5049DFA1D15F}" dt="2024-03-25T20:50:37.704" v="2367" actId="27636"/>
          <ac:spMkLst>
            <pc:docMk/>
            <pc:sldMk cId="0" sldId="272"/>
            <ac:spMk id="170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0:37.720" v="2368" actId="27636"/>
        <pc:sldMkLst>
          <pc:docMk/>
          <pc:sldMk cId="0" sldId="273"/>
        </pc:sldMkLst>
        <pc:spChg chg="mod">
          <ac:chgData name="Alessandro Borges de Morais" userId="e4980154940eaf63" providerId="LiveId" clId="{C17063EF-17DA-4CC9-98D3-5049DFA1D15F}" dt="2024-03-25T20:50:37.720" v="2368" actId="27636"/>
          <ac:spMkLst>
            <pc:docMk/>
            <pc:sldMk cId="0" sldId="273"/>
            <ac:spMk id="176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0:37.735" v="2369" actId="27636"/>
        <pc:sldMkLst>
          <pc:docMk/>
          <pc:sldMk cId="0" sldId="274"/>
        </pc:sldMkLst>
        <pc:spChg chg="mod">
          <ac:chgData name="Alessandro Borges de Morais" userId="e4980154940eaf63" providerId="LiveId" clId="{C17063EF-17DA-4CC9-98D3-5049DFA1D15F}" dt="2024-03-25T20:50:37.735" v="2369" actId="27636"/>
          <ac:spMkLst>
            <pc:docMk/>
            <pc:sldMk cId="0" sldId="274"/>
            <ac:spMk id="182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7:10.067" v="2382" actId="27636"/>
        <pc:sldMkLst>
          <pc:docMk/>
          <pc:sldMk cId="0" sldId="275"/>
        </pc:sldMkLst>
        <pc:spChg chg="mod">
          <ac:chgData name="Alessandro Borges de Morais" userId="e4980154940eaf63" providerId="LiveId" clId="{C17063EF-17DA-4CC9-98D3-5049DFA1D15F}" dt="2024-03-25T20:57:10.067" v="2382" actId="27636"/>
          <ac:spMkLst>
            <pc:docMk/>
            <pc:sldMk cId="0" sldId="275"/>
            <ac:spMk id="188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7:10.067" v="2383" actId="27636"/>
        <pc:sldMkLst>
          <pc:docMk/>
          <pc:sldMk cId="0" sldId="276"/>
        </pc:sldMkLst>
        <pc:spChg chg="mod">
          <ac:chgData name="Alessandro Borges de Morais" userId="e4980154940eaf63" providerId="LiveId" clId="{C17063EF-17DA-4CC9-98D3-5049DFA1D15F}" dt="2024-03-25T20:57:10.067" v="2383" actId="27636"/>
          <ac:spMkLst>
            <pc:docMk/>
            <pc:sldMk cId="0" sldId="276"/>
            <ac:spMk id="194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25T20:57:10.098" v="2384" actId="27636"/>
        <pc:sldMkLst>
          <pc:docMk/>
          <pc:sldMk cId="0" sldId="277"/>
        </pc:sldMkLst>
        <pc:spChg chg="mod">
          <ac:chgData name="Alessandro Borges de Morais" userId="e4980154940eaf63" providerId="LiveId" clId="{C17063EF-17DA-4CC9-98D3-5049DFA1D15F}" dt="2024-03-25T20:57:10.098" v="2384" actId="27636"/>
          <ac:spMkLst>
            <pc:docMk/>
            <pc:sldMk cId="0" sldId="277"/>
            <ac:spMk id="200" creationId="{00000000-0000-0000-0000-000000000000}"/>
          </ac:spMkLst>
        </pc:spChg>
      </pc:sldChg>
      <pc:sldChg chg="addSp delSp modSp mod">
        <pc:chgData name="Alessandro Borges de Morais" userId="e4980154940eaf63" providerId="LiveId" clId="{C17063EF-17DA-4CC9-98D3-5049DFA1D15F}" dt="2024-03-18T15:19:42.137" v="1492" actId="478"/>
        <pc:sldMkLst>
          <pc:docMk/>
          <pc:sldMk cId="708063694" sldId="995"/>
        </pc:sldMkLst>
        <pc:picChg chg="add del mod">
          <ac:chgData name="Alessandro Borges de Morais" userId="e4980154940eaf63" providerId="LiveId" clId="{C17063EF-17DA-4CC9-98D3-5049DFA1D15F}" dt="2024-03-18T15:19:41.653" v="1491" actId="22"/>
          <ac:picMkLst>
            <pc:docMk/>
            <pc:sldMk cId="708063694" sldId="995"/>
            <ac:picMk id="6" creationId="{4ABBB110-2BC6-489C-91A8-E5C82B0C62A0}"/>
          </ac:picMkLst>
        </pc:picChg>
        <pc:picChg chg="add del">
          <ac:chgData name="Alessandro Borges de Morais" userId="e4980154940eaf63" providerId="LiveId" clId="{C17063EF-17DA-4CC9-98D3-5049DFA1D15F}" dt="2024-03-18T15:19:42.137" v="1492" actId="478"/>
          <ac:picMkLst>
            <pc:docMk/>
            <pc:sldMk cId="708063694" sldId="995"/>
            <ac:picMk id="10" creationId="{00000000-0000-0000-0000-000000000000}"/>
          </ac:picMkLst>
        </pc:pic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904911536" sldId="1016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1643797" sldId="1017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69104693" sldId="101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87684187" sldId="101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116668602" sldId="102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311184545" sldId="102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712138684" sldId="102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577707993" sldId="1026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663906909" sldId="102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488709598" sldId="103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75652176" sldId="104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904893025" sldId="1041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819344791" sldId="104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327334541" sldId="104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175301505" sldId="104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959987451" sldId="104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209036640" sldId="1047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566593913" sldId="1048"/>
        </pc:sldMkLst>
      </pc:sldChg>
      <pc:sldChg chg="modSp add del mod">
        <pc:chgData name="Alessandro Borges de Morais" userId="e4980154940eaf63" providerId="LiveId" clId="{C17063EF-17DA-4CC9-98D3-5049DFA1D15F}" dt="2024-03-25T15:34:29.573" v="2266" actId="14100"/>
        <pc:sldMkLst>
          <pc:docMk/>
          <pc:sldMk cId="3275659308" sldId="1049"/>
        </pc:sldMkLst>
        <pc:spChg chg="mod">
          <ac:chgData name="Alessandro Borges de Morais" userId="e4980154940eaf63" providerId="LiveId" clId="{C17063EF-17DA-4CC9-98D3-5049DFA1D15F}" dt="2024-03-25T15:34:29.573" v="2266" actId="14100"/>
          <ac:spMkLst>
            <pc:docMk/>
            <pc:sldMk cId="3275659308" sldId="1049"/>
            <ac:spMk id="2" creationId="{00000000-0000-0000-0000-000000000000}"/>
          </ac:spMkLst>
        </pc:spChg>
        <pc:spChg chg="mod">
          <ac:chgData name="Alessandro Borges de Morais" userId="e4980154940eaf63" providerId="LiveId" clId="{C17063EF-17DA-4CC9-98D3-5049DFA1D15F}" dt="2024-03-25T15:34:22.582" v="2264" actId="14100"/>
          <ac:spMkLst>
            <pc:docMk/>
            <pc:sldMk cId="3275659308" sldId="1049"/>
            <ac:spMk id="4" creationId="{00000000-0000-0000-0000-000000000000}"/>
          </ac:spMkLst>
        </pc:spChg>
        <pc:picChg chg="mod">
          <ac:chgData name="Alessandro Borges de Morais" userId="e4980154940eaf63" providerId="LiveId" clId="{C17063EF-17DA-4CC9-98D3-5049DFA1D15F}" dt="2024-03-25T15:34:15.871" v="2263" actId="1076"/>
          <ac:picMkLst>
            <pc:docMk/>
            <pc:sldMk cId="3275659308" sldId="1049"/>
            <ac:picMk id="6" creationId="{00000000-0000-0000-0000-000000000000}"/>
          </ac:picMkLst>
        </pc:pic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5970305" sldId="105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656698468" sldId="1051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863259415" sldId="1052"/>
        </pc:sldMkLst>
      </pc:sldChg>
      <pc:sldChg chg="add del">
        <pc:chgData name="Alessandro Borges de Morais" userId="e4980154940eaf63" providerId="LiveId" clId="{C17063EF-17DA-4CC9-98D3-5049DFA1D15F}" dt="2024-03-25T18:01:54.172" v="2315" actId="47"/>
        <pc:sldMkLst>
          <pc:docMk/>
          <pc:sldMk cId="1015049766" sldId="1056"/>
        </pc:sldMkLst>
      </pc:sldChg>
      <pc:sldChg chg="delSp modSp add del mod">
        <pc:chgData name="Alessandro Borges de Morais" userId="e4980154940eaf63" providerId="LiveId" clId="{C17063EF-17DA-4CC9-98D3-5049DFA1D15F}" dt="2024-03-25T17:57:54.115" v="2293" actId="478"/>
        <pc:sldMkLst>
          <pc:docMk/>
          <pc:sldMk cId="2507043649" sldId="1057"/>
        </pc:sldMkLst>
        <pc:spChg chg="mod">
          <ac:chgData name="Alessandro Borges de Morais" userId="e4980154940eaf63" providerId="LiveId" clId="{C17063EF-17DA-4CC9-98D3-5049DFA1D15F}" dt="2024-03-25T17:57:51.558" v="2292" actId="20577"/>
          <ac:spMkLst>
            <pc:docMk/>
            <pc:sldMk cId="2507043649" sldId="1057"/>
            <ac:spMk id="4" creationId="{00000000-0000-0000-0000-000000000000}"/>
          </ac:spMkLst>
        </pc:spChg>
        <pc:picChg chg="del">
          <ac:chgData name="Alessandro Borges de Morais" userId="e4980154940eaf63" providerId="LiveId" clId="{C17063EF-17DA-4CC9-98D3-5049DFA1D15F}" dt="2024-03-25T17:57:54.115" v="2293" actId="478"/>
          <ac:picMkLst>
            <pc:docMk/>
            <pc:sldMk cId="2507043649" sldId="1057"/>
            <ac:picMk id="7" creationId="{00000000-0000-0000-0000-000000000000}"/>
          </ac:picMkLst>
        </pc:pic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558087983" sldId="106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907225004" sldId="1063"/>
        </pc:sldMkLst>
      </pc:sldChg>
      <pc:sldChg chg="modSp add del mod">
        <pc:chgData name="Alessandro Borges de Morais" userId="e4980154940eaf63" providerId="LiveId" clId="{C17063EF-17DA-4CC9-98D3-5049DFA1D15F}" dt="2024-03-25T18:03:56.845" v="2338" actId="20577"/>
        <pc:sldMkLst>
          <pc:docMk/>
          <pc:sldMk cId="3662436982" sldId="1064"/>
        </pc:sldMkLst>
        <pc:spChg chg="mod">
          <ac:chgData name="Alessandro Borges de Morais" userId="e4980154940eaf63" providerId="LiveId" clId="{C17063EF-17DA-4CC9-98D3-5049DFA1D15F}" dt="2024-03-25T18:03:56.845" v="2338" actId="20577"/>
          <ac:spMkLst>
            <pc:docMk/>
            <pc:sldMk cId="3662436982" sldId="1064"/>
            <ac:spMk id="5" creationId="{00000000-0000-0000-0000-000000000000}"/>
          </ac:spMkLst>
        </pc:sp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372569279" sldId="1066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127417645" sldId="1067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197201134" sldId="106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57052128" sldId="1069"/>
        </pc:sldMkLst>
      </pc:sldChg>
      <pc:sldChg chg="modSp add del mod">
        <pc:chgData name="Alessandro Borges de Morais" userId="e4980154940eaf63" providerId="LiveId" clId="{C17063EF-17DA-4CC9-98D3-5049DFA1D15F}" dt="2024-03-25T18:26:52.536" v="2342" actId="14100"/>
        <pc:sldMkLst>
          <pc:docMk/>
          <pc:sldMk cId="3247297467" sldId="1070"/>
        </pc:sldMkLst>
        <pc:picChg chg="mod">
          <ac:chgData name="Alessandro Borges de Morais" userId="e4980154940eaf63" providerId="LiveId" clId="{C17063EF-17DA-4CC9-98D3-5049DFA1D15F}" dt="2024-03-25T18:26:52.536" v="2342" actId="14100"/>
          <ac:picMkLst>
            <pc:docMk/>
            <pc:sldMk cId="3247297467" sldId="1070"/>
            <ac:picMk id="7" creationId="{00000000-0000-0000-0000-000000000000}"/>
          </ac:picMkLst>
        </pc:picChg>
      </pc:sldChg>
      <pc:sldChg chg="modSp add del mod setBg chgLayout">
        <pc:chgData name="Alessandro Borges de Morais" userId="e4980154940eaf63" providerId="LiveId" clId="{C17063EF-17DA-4CC9-98D3-5049DFA1D15F}" dt="2024-03-25T18:26:44.817" v="2341" actId="14100"/>
        <pc:sldMkLst>
          <pc:docMk/>
          <pc:sldMk cId="159791016" sldId="1071"/>
        </pc:sldMkLst>
        <pc:spChg chg="mod ord">
          <ac:chgData name="Alessandro Borges de Morais" userId="e4980154940eaf63" providerId="LiveId" clId="{C17063EF-17DA-4CC9-98D3-5049DFA1D15F}" dt="2024-03-25T18:26:40.389" v="2340" actId="700"/>
          <ac:spMkLst>
            <pc:docMk/>
            <pc:sldMk cId="159791016" sldId="1071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25T18:26:40.389" v="2340" actId="700"/>
          <ac:spMkLst>
            <pc:docMk/>
            <pc:sldMk cId="159791016" sldId="1071"/>
            <ac:spMk id="3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25T18:26:44.817" v="2341" actId="14100"/>
          <ac:spMkLst>
            <pc:docMk/>
            <pc:sldMk cId="159791016" sldId="1071"/>
            <ac:spMk id="8" creationId="{00000000-0000-0000-0000-000000000000}"/>
          </ac:spMkLst>
        </pc:sp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09010127" sldId="107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687301023" sldId="107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766292445" sldId="107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007849624" sldId="1076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776585726" sldId="107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068036835" sldId="107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570623098" sldId="1080"/>
        </pc:sldMkLst>
      </pc:sldChg>
      <pc:sldChg chg="modSp add del mod">
        <pc:chgData name="Alessandro Borges de Morais" userId="e4980154940eaf63" providerId="LiveId" clId="{C17063EF-17DA-4CC9-98D3-5049DFA1D15F}" dt="2024-03-18T15:10:12.999" v="1480" actId="47"/>
        <pc:sldMkLst>
          <pc:docMk/>
          <pc:sldMk cId="3188266018" sldId="1236"/>
        </pc:sldMkLst>
        <pc:spChg chg="mod">
          <ac:chgData name="Alessandro Borges de Morais" userId="e4980154940eaf63" providerId="LiveId" clId="{C17063EF-17DA-4CC9-98D3-5049DFA1D15F}" dt="2024-03-18T15:08:31.412" v="1468" actId="20577"/>
          <ac:spMkLst>
            <pc:docMk/>
            <pc:sldMk cId="3188266018" sldId="1236"/>
            <ac:spMk id="4" creationId="{00000000-0000-0000-0000-000000000000}"/>
          </ac:spMkLst>
        </pc:spChg>
        <pc:spChg chg="mod">
          <ac:chgData name="Alessandro Borges de Morais" userId="e4980154940eaf63" providerId="LiveId" clId="{C17063EF-17DA-4CC9-98D3-5049DFA1D15F}" dt="2024-03-18T15:08:00.653" v="1461" actId="1076"/>
          <ac:spMkLst>
            <pc:docMk/>
            <pc:sldMk cId="3188266018" sldId="1236"/>
            <ac:spMk id="9" creationId="{00000000-0000-0000-0000-000000000000}"/>
          </ac:spMkLst>
        </pc:spChg>
        <pc:picChg chg="mod">
          <ac:chgData name="Alessandro Borges de Morais" userId="e4980154940eaf63" providerId="LiveId" clId="{C17063EF-17DA-4CC9-98D3-5049DFA1D15F}" dt="2024-03-18T15:08:00.653" v="1461" actId="1076"/>
          <ac:picMkLst>
            <pc:docMk/>
            <pc:sldMk cId="3188266018" sldId="1236"/>
            <ac:picMk id="8" creationId="{00000000-0000-0000-0000-000000000000}"/>
          </ac:picMkLst>
        </pc:picChg>
      </pc:sldChg>
      <pc:sldChg chg="modSp add del mod">
        <pc:chgData name="Alessandro Borges de Morais" userId="e4980154940eaf63" providerId="LiveId" clId="{C17063EF-17DA-4CC9-98D3-5049DFA1D15F}" dt="2024-03-25T15:31:34.029" v="2262" actId="14100"/>
        <pc:sldMkLst>
          <pc:docMk/>
          <pc:sldMk cId="1039808701" sldId="1237"/>
        </pc:sldMkLst>
        <pc:spChg chg="mod">
          <ac:chgData name="Alessandro Borges de Morais" userId="e4980154940eaf63" providerId="LiveId" clId="{C17063EF-17DA-4CC9-98D3-5049DFA1D15F}" dt="2024-03-25T15:31:34.029" v="2262" actId="14100"/>
          <ac:spMkLst>
            <pc:docMk/>
            <pc:sldMk cId="1039808701" sldId="1237"/>
            <ac:spMk id="4" creationId="{00000000-0000-0000-0000-000000000000}"/>
          </ac:spMkLst>
        </pc:spChg>
      </pc:sldChg>
      <pc:sldChg chg="addSp delSp modSp add del mod">
        <pc:chgData name="Alessandro Borges de Morais" userId="e4980154940eaf63" providerId="LiveId" clId="{C17063EF-17DA-4CC9-98D3-5049DFA1D15F}" dt="2024-03-18T18:22:29.596" v="2086" actId="20577"/>
        <pc:sldMkLst>
          <pc:docMk/>
          <pc:sldMk cId="3507583850" sldId="1240"/>
        </pc:sldMkLst>
        <pc:spChg chg="mod">
          <ac:chgData name="Alessandro Borges de Morais" userId="e4980154940eaf63" providerId="LiveId" clId="{C17063EF-17DA-4CC9-98D3-5049DFA1D15F}" dt="2024-03-18T18:22:29.596" v="2086" actId="20577"/>
          <ac:spMkLst>
            <pc:docMk/>
            <pc:sldMk cId="3507583850" sldId="1240"/>
            <ac:spMk id="2" creationId="{00000000-0000-0000-0000-000000000000}"/>
          </ac:spMkLst>
        </pc:spChg>
        <pc:spChg chg="mod">
          <ac:chgData name="Alessandro Borges de Morais" userId="e4980154940eaf63" providerId="LiveId" clId="{C17063EF-17DA-4CC9-98D3-5049DFA1D15F}" dt="2024-03-18T18:22:03.861" v="2078" actId="20577"/>
          <ac:spMkLst>
            <pc:docMk/>
            <pc:sldMk cId="3507583850" sldId="1240"/>
            <ac:spMk id="4" creationId="{00000000-0000-0000-0000-000000000000}"/>
          </ac:spMkLst>
        </pc:spChg>
        <pc:spChg chg="del">
          <ac:chgData name="Alessandro Borges de Morais" userId="e4980154940eaf63" providerId="LiveId" clId="{C17063EF-17DA-4CC9-98D3-5049DFA1D15F}" dt="2024-03-18T18:20:59.729" v="2071" actId="478"/>
          <ac:spMkLst>
            <pc:docMk/>
            <pc:sldMk cId="3507583850" sldId="1240"/>
            <ac:spMk id="9" creationId="{00000000-0000-0000-0000-000000000000}"/>
          </ac:spMkLst>
        </pc:spChg>
        <pc:picChg chg="del">
          <ac:chgData name="Alessandro Borges de Morais" userId="e4980154940eaf63" providerId="LiveId" clId="{C17063EF-17DA-4CC9-98D3-5049DFA1D15F}" dt="2024-03-18T18:17:07.167" v="2031" actId="478"/>
          <ac:picMkLst>
            <pc:docMk/>
            <pc:sldMk cId="3507583850" sldId="1240"/>
            <ac:picMk id="7" creationId="{00000000-0000-0000-0000-000000000000}"/>
          </ac:picMkLst>
        </pc:picChg>
        <pc:picChg chg="add del mod">
          <ac:chgData name="Alessandro Borges de Morais" userId="e4980154940eaf63" providerId="LiveId" clId="{C17063EF-17DA-4CC9-98D3-5049DFA1D15F}" dt="2024-03-18T18:21:53.808" v="2076" actId="478"/>
          <ac:picMkLst>
            <pc:docMk/>
            <pc:sldMk cId="3507583850" sldId="1240"/>
            <ac:picMk id="8" creationId="{8797D16C-835C-458B-843F-AE988068D146}"/>
          </ac:picMkLst>
        </pc:picChg>
      </pc:sldChg>
      <pc:sldChg chg="modSp mod chgLayout">
        <pc:chgData name="Alessandro Borges de Morais" userId="e4980154940eaf63" providerId="LiveId" clId="{C17063EF-17DA-4CC9-98D3-5049DFA1D15F}" dt="2024-03-18T14:35:39.830" v="286" actId="14100"/>
        <pc:sldMkLst>
          <pc:docMk/>
          <pc:sldMk cId="2227393181" sldId="1241"/>
        </pc:sldMkLst>
        <pc:spChg chg="mod ord">
          <ac:chgData name="Alessandro Borges de Morais" userId="e4980154940eaf63" providerId="LiveId" clId="{C17063EF-17DA-4CC9-98D3-5049DFA1D15F}" dt="2024-03-18T14:35:36.065" v="285" actId="14100"/>
          <ac:spMkLst>
            <pc:docMk/>
            <pc:sldMk cId="2227393181" sldId="1241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34:56.437" v="249" actId="20577"/>
          <ac:spMkLst>
            <pc:docMk/>
            <pc:sldMk cId="2227393181" sldId="1241"/>
            <ac:spMk id="3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35:39.830" v="286" actId="14100"/>
          <ac:spMkLst>
            <pc:docMk/>
            <pc:sldMk cId="2227393181" sldId="1241"/>
            <ac:spMk id="4" creationId="{00000000-0000-0000-0000-000000000000}"/>
          </ac:spMkLst>
        </pc:spChg>
      </pc:sldChg>
      <pc:sldChg chg="delSp modSp add del mod">
        <pc:chgData name="Alessandro Borges de Morais" userId="e4980154940eaf63" providerId="LiveId" clId="{C17063EF-17DA-4CC9-98D3-5049DFA1D15F}" dt="2024-03-18T15:55:23.629" v="1950" actId="20577"/>
        <pc:sldMkLst>
          <pc:docMk/>
          <pc:sldMk cId="588011576" sldId="1242"/>
        </pc:sldMkLst>
        <pc:spChg chg="mod">
          <ac:chgData name="Alessandro Borges de Morais" userId="e4980154940eaf63" providerId="LiveId" clId="{C17063EF-17DA-4CC9-98D3-5049DFA1D15F}" dt="2024-03-18T15:55:23.629" v="1950" actId="20577"/>
          <ac:spMkLst>
            <pc:docMk/>
            <pc:sldMk cId="588011576" sldId="1242"/>
            <ac:spMk id="4" creationId="{00000000-0000-0000-0000-000000000000}"/>
          </ac:spMkLst>
        </pc:spChg>
        <pc:spChg chg="del">
          <ac:chgData name="Alessandro Borges de Morais" userId="e4980154940eaf63" providerId="LiveId" clId="{C17063EF-17DA-4CC9-98D3-5049DFA1D15F}" dt="2024-03-18T15:38:33.218" v="1610" actId="478"/>
          <ac:spMkLst>
            <pc:docMk/>
            <pc:sldMk cId="588011576" sldId="1242"/>
            <ac:spMk id="6" creationId="{00000000-0000-0000-0000-000000000000}"/>
          </ac:spMkLst>
        </pc:spChg>
        <pc:picChg chg="del">
          <ac:chgData name="Alessandro Borges de Morais" userId="e4980154940eaf63" providerId="LiveId" clId="{C17063EF-17DA-4CC9-98D3-5049DFA1D15F}" dt="2024-03-18T15:38:31.061" v="1609" actId="478"/>
          <ac:picMkLst>
            <pc:docMk/>
            <pc:sldMk cId="588011576" sldId="1242"/>
            <ac:picMk id="5" creationId="{00000000-0000-0000-0000-000000000000}"/>
          </ac:picMkLst>
        </pc:pic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207581064" sldId="124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807724462" sldId="124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705363614" sldId="1251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46816626" sldId="125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873931235" sldId="125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154524140" sldId="125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053855314" sldId="1258"/>
        </pc:sldMkLst>
      </pc:sldChg>
      <pc:sldChg chg="modSp add del mod">
        <pc:chgData name="Alessandro Borges de Morais" userId="e4980154940eaf63" providerId="LiveId" clId="{C17063EF-17DA-4CC9-98D3-5049DFA1D15F}" dt="2024-03-25T15:17:20.394" v="2162" actId="14100"/>
        <pc:sldMkLst>
          <pc:docMk/>
          <pc:sldMk cId="2379100743" sldId="1259"/>
        </pc:sldMkLst>
        <pc:spChg chg="mod">
          <ac:chgData name="Alessandro Borges de Morais" userId="e4980154940eaf63" providerId="LiveId" clId="{C17063EF-17DA-4CC9-98D3-5049DFA1D15F}" dt="2024-03-25T15:17:20.394" v="2162" actId="14100"/>
          <ac:spMkLst>
            <pc:docMk/>
            <pc:sldMk cId="2379100743" sldId="1259"/>
            <ac:spMk id="8" creationId="{00000000-0000-0000-0000-000000000000}"/>
          </ac:spMkLst>
        </pc:sp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267935786" sldId="126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017949940" sldId="126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387713734" sldId="126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523741234" sldId="126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348573337" sldId="1267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358470542" sldId="126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136191712" sldId="126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813474557" sldId="127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905481251" sldId="127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05126239" sldId="1276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285024486" sldId="1277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286282249" sldId="127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402358490" sldId="127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81131842" sldId="1281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020482005" sldId="128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437606576" sldId="128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665475767" sldId="1286"/>
        </pc:sldMkLst>
      </pc:sldChg>
      <pc:sldChg chg="add del ord">
        <pc:chgData name="Alessandro Borges de Morais" userId="e4980154940eaf63" providerId="LiveId" clId="{C17063EF-17DA-4CC9-98D3-5049DFA1D15F}" dt="2024-03-25T20:48:47.756" v="2363"/>
        <pc:sldMkLst>
          <pc:docMk/>
          <pc:sldMk cId="4153521427" sldId="1288"/>
        </pc:sldMkLst>
      </pc:sldChg>
      <pc:sldChg chg="modSp add del mod chgLayout">
        <pc:chgData name="Alessandro Borges de Morais" userId="e4980154940eaf63" providerId="LiveId" clId="{C17063EF-17DA-4CC9-98D3-5049DFA1D15F}" dt="2024-03-25T15:30:55.233" v="2259" actId="700"/>
        <pc:sldMkLst>
          <pc:docMk/>
          <pc:sldMk cId="497404806" sldId="1289"/>
        </pc:sldMkLst>
        <pc:spChg chg="mod ord">
          <ac:chgData name="Alessandro Borges de Morais" userId="e4980154940eaf63" providerId="LiveId" clId="{C17063EF-17DA-4CC9-98D3-5049DFA1D15F}" dt="2024-03-25T15:30:55.233" v="2259" actId="700"/>
          <ac:spMkLst>
            <pc:docMk/>
            <pc:sldMk cId="497404806" sldId="1289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25T15:30:55.233" v="2259" actId="700"/>
          <ac:spMkLst>
            <pc:docMk/>
            <pc:sldMk cId="497404806" sldId="1289"/>
            <ac:spMk id="3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25T15:30:55.233" v="2259" actId="700"/>
          <ac:spMkLst>
            <pc:docMk/>
            <pc:sldMk cId="497404806" sldId="1289"/>
            <ac:spMk id="4" creationId="{00000000-0000-0000-0000-000000000000}"/>
          </ac:spMkLst>
        </pc:spChg>
      </pc:sldChg>
      <pc:sldChg chg="modSp add del mod chgLayout">
        <pc:chgData name="Alessandro Borges de Morais" userId="e4980154940eaf63" providerId="LiveId" clId="{C17063EF-17DA-4CC9-98D3-5049DFA1D15F}" dt="2024-03-25T15:31:17.312" v="2261" actId="14100"/>
        <pc:sldMkLst>
          <pc:docMk/>
          <pc:sldMk cId="2144957004" sldId="1290"/>
        </pc:sldMkLst>
        <pc:spChg chg="mod ord">
          <ac:chgData name="Alessandro Borges de Morais" userId="e4980154940eaf63" providerId="LiveId" clId="{C17063EF-17DA-4CC9-98D3-5049DFA1D15F}" dt="2024-03-25T15:31:09.244" v="2260" actId="700"/>
          <ac:spMkLst>
            <pc:docMk/>
            <pc:sldMk cId="2144957004" sldId="1290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25T15:31:09.244" v="2260" actId="700"/>
          <ac:spMkLst>
            <pc:docMk/>
            <pc:sldMk cId="2144957004" sldId="1290"/>
            <ac:spMk id="3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25T15:31:17.312" v="2261" actId="14100"/>
          <ac:spMkLst>
            <pc:docMk/>
            <pc:sldMk cId="2144957004" sldId="1290"/>
            <ac:spMk id="4" creationId="{00000000-0000-0000-0000-000000000000}"/>
          </ac:spMkLst>
        </pc:spChg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709520573" sldId="129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012495904" sldId="129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066338986" sldId="129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057255504" sldId="130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472004800" sldId="130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488503250" sldId="131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372273899" sldId="131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627965810" sldId="132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748865958" sldId="1321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654350939" sldId="132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440833785" sldId="132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566807421" sldId="132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460140227" sldId="1326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623662840" sldId="1327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546507555" sldId="1328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088073815" sldId="1329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107375209" sldId="1330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422143422" sldId="1331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2250732275" sldId="1332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926056726" sldId="1333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314612366" sldId="1334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42370040" sldId="1335"/>
        </pc:sldMkLst>
      </pc:sldChg>
      <pc:sldChg chg="add del">
        <pc:chgData name="Alessandro Borges de Morais" userId="e4980154940eaf63" providerId="LiveId" clId="{C17063EF-17DA-4CC9-98D3-5049DFA1D15F}" dt="2024-03-18T15:04:24.021" v="1460"/>
        <pc:sldMkLst>
          <pc:docMk/>
          <pc:sldMk cId="1483142268" sldId="1336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409372448" sldId="1337"/>
        </pc:sldMkLst>
      </pc:sldChg>
      <pc:sldChg chg="del ord">
        <pc:chgData name="Alessandro Borges de Morais" userId="e4980154940eaf63" providerId="LiveId" clId="{C17063EF-17DA-4CC9-98D3-5049DFA1D15F}" dt="2024-03-18T13:06:22.468" v="64" actId="47"/>
        <pc:sldMkLst>
          <pc:docMk/>
          <pc:sldMk cId="3702732355" sldId="1337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1096269822" sldId="1338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70340449" sldId="1339"/>
        </pc:sldMkLst>
      </pc:sldChg>
      <pc:sldChg chg="del">
        <pc:chgData name="Alessandro Borges de Morais" userId="e4980154940eaf63" providerId="LiveId" clId="{C17063EF-17DA-4CC9-98D3-5049DFA1D15F}" dt="2024-03-18T12:04:01.397" v="2" actId="2696"/>
        <pc:sldMkLst>
          <pc:docMk/>
          <pc:sldMk cId="1984174020" sldId="1339"/>
        </pc:sldMkLst>
      </pc:sldChg>
      <pc:sldChg chg="delSp modSp del mod">
        <pc:chgData name="Alessandro Borges de Morais" userId="e4980154940eaf63" providerId="LiveId" clId="{C17063EF-17DA-4CC9-98D3-5049DFA1D15F}" dt="2024-03-18T13:06:09.942" v="63" actId="47"/>
        <pc:sldMkLst>
          <pc:docMk/>
          <pc:sldMk cId="993163982" sldId="1340"/>
        </pc:sldMkLst>
        <pc:spChg chg="mod">
          <ac:chgData name="Alessandro Borges de Morais" userId="e4980154940eaf63" providerId="LiveId" clId="{C17063EF-17DA-4CC9-98D3-5049DFA1D15F}" dt="2024-03-18T13:05:55.939" v="60" actId="21"/>
          <ac:spMkLst>
            <pc:docMk/>
            <pc:sldMk cId="993163982" sldId="1340"/>
            <ac:spMk id="4" creationId="{00000000-0000-0000-0000-000000000000}"/>
          </ac:spMkLst>
        </pc:spChg>
        <pc:picChg chg="del">
          <ac:chgData name="Alessandro Borges de Morais" userId="e4980154940eaf63" providerId="LiveId" clId="{C17063EF-17DA-4CC9-98D3-5049DFA1D15F}" dt="2024-03-18T13:05:49.849" v="59" actId="478"/>
          <ac:picMkLst>
            <pc:docMk/>
            <pc:sldMk cId="993163982" sldId="1340"/>
            <ac:picMk id="10" creationId="{00000000-0000-0000-0000-000000000000}"/>
          </ac:picMkLst>
        </pc:picChg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3181962043" sldId="1340"/>
        </pc:sldMkLst>
      </pc:sldChg>
      <pc:sldChg chg="addSp delSp modSp mod chgLayout">
        <pc:chgData name="Alessandro Borges de Morais" userId="e4980154940eaf63" providerId="LiveId" clId="{C17063EF-17DA-4CC9-98D3-5049DFA1D15F}" dt="2024-03-18T14:34:27.317" v="231" actId="20577"/>
        <pc:sldMkLst>
          <pc:docMk/>
          <pc:sldMk cId="2830566968" sldId="1343"/>
        </pc:sldMkLst>
        <pc:spChg chg="mod ord">
          <ac:chgData name="Alessandro Borges de Morais" userId="e4980154940eaf63" providerId="LiveId" clId="{C17063EF-17DA-4CC9-98D3-5049DFA1D15F}" dt="2024-03-18T14:33:55.534" v="208" actId="700"/>
          <ac:spMkLst>
            <pc:docMk/>
            <pc:sldMk cId="2830566968" sldId="1343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34:27.317" v="231" actId="20577"/>
          <ac:spMkLst>
            <pc:docMk/>
            <pc:sldMk cId="2830566968" sldId="1343"/>
            <ac:spMk id="3" creationId="{00000000-0000-0000-0000-000000000000}"/>
          </ac:spMkLst>
        </pc:spChg>
        <pc:spChg chg="add del mod ord">
          <ac:chgData name="Alessandro Borges de Morais" userId="e4980154940eaf63" providerId="LiveId" clId="{C17063EF-17DA-4CC9-98D3-5049DFA1D15F}" dt="2024-03-18T14:33:59.648" v="209" actId="478"/>
          <ac:spMkLst>
            <pc:docMk/>
            <pc:sldMk cId="2830566968" sldId="1343"/>
            <ac:spMk id="4" creationId="{D50C61AC-8AF6-4DCA-B00E-ECC17D7F8649}"/>
          </ac:spMkLst>
        </pc:spChg>
        <pc:graphicFrameChg chg="mod modGraphic">
          <ac:chgData name="Alessandro Borges de Morais" userId="e4980154940eaf63" providerId="LiveId" clId="{C17063EF-17DA-4CC9-98D3-5049DFA1D15F}" dt="2024-03-18T14:34:09.894" v="217" actId="1038"/>
          <ac:graphicFrameMkLst>
            <pc:docMk/>
            <pc:sldMk cId="2830566968" sldId="1343"/>
            <ac:graphicFrameMk id="6" creationId="{00000000-0000-0000-0000-000000000000}"/>
          </ac:graphicFrameMkLst>
        </pc:graphicFrameChg>
      </pc:sldChg>
      <pc:sldChg chg="modSp mod">
        <pc:chgData name="Alessandro Borges de Morais" userId="e4980154940eaf63" providerId="LiveId" clId="{C17063EF-17DA-4CC9-98D3-5049DFA1D15F}" dt="2024-03-18T13:00:57.886" v="52" actId="1037"/>
        <pc:sldMkLst>
          <pc:docMk/>
          <pc:sldMk cId="2915914956" sldId="1344"/>
        </pc:sldMkLst>
        <pc:spChg chg="mod">
          <ac:chgData name="Alessandro Borges de Morais" userId="e4980154940eaf63" providerId="LiveId" clId="{C17063EF-17DA-4CC9-98D3-5049DFA1D15F}" dt="2024-03-18T13:00:57.886" v="52" actId="1037"/>
          <ac:spMkLst>
            <pc:docMk/>
            <pc:sldMk cId="2915914956" sldId="1344"/>
            <ac:spMk id="7" creationId="{00000000-0000-0000-0000-000000000000}"/>
          </ac:spMkLst>
        </pc:spChg>
      </pc:sldChg>
      <pc:sldChg chg="modSp add mod chgLayout">
        <pc:chgData name="Alessandro Borges de Morais" userId="e4980154940eaf63" providerId="LiveId" clId="{C17063EF-17DA-4CC9-98D3-5049DFA1D15F}" dt="2024-03-18T14:36:34.407" v="362" actId="20577"/>
        <pc:sldMkLst>
          <pc:docMk/>
          <pc:sldMk cId="83439393" sldId="1345"/>
        </pc:sldMkLst>
        <pc:spChg chg="mod ord">
          <ac:chgData name="Alessandro Borges de Morais" userId="e4980154940eaf63" providerId="LiveId" clId="{C17063EF-17DA-4CC9-98D3-5049DFA1D15F}" dt="2024-03-18T14:36:25.002" v="342" actId="20577"/>
          <ac:spMkLst>
            <pc:docMk/>
            <pc:sldMk cId="83439393" sldId="1345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36:34.407" v="362" actId="20577"/>
          <ac:spMkLst>
            <pc:docMk/>
            <pc:sldMk cId="83439393" sldId="1345"/>
            <ac:spMk id="3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35:52.453" v="287" actId="700"/>
          <ac:spMkLst>
            <pc:docMk/>
            <pc:sldMk cId="83439393" sldId="1345"/>
            <ac:spMk id="4" creationId="{00000000-0000-0000-0000-000000000000}"/>
          </ac:spMkLst>
        </pc:spChg>
      </pc:sldChg>
      <pc:sldChg chg="del">
        <pc:chgData name="Alessandro Borges de Morais" userId="e4980154940eaf63" providerId="LiveId" clId="{C17063EF-17DA-4CC9-98D3-5049DFA1D15F}" dt="2024-03-18T12:04:01.397" v="2" actId="2696"/>
        <pc:sldMkLst>
          <pc:docMk/>
          <pc:sldMk cId="3580439192" sldId="1345"/>
        </pc:sldMkLst>
      </pc:sldChg>
      <pc:sldChg chg="del">
        <pc:chgData name="Alessandro Borges de Morais" userId="e4980154940eaf63" providerId="LiveId" clId="{C17063EF-17DA-4CC9-98D3-5049DFA1D15F}" dt="2024-03-18T12:04:01.397" v="2" actId="2696"/>
        <pc:sldMkLst>
          <pc:docMk/>
          <pc:sldMk cId="657936950" sldId="1346"/>
        </pc:sldMkLst>
      </pc:sldChg>
      <pc:sldChg chg="addSp delSp modSp add mod chgLayout">
        <pc:chgData name="Alessandro Borges de Morais" userId="e4980154940eaf63" providerId="LiveId" clId="{C17063EF-17DA-4CC9-98D3-5049DFA1D15F}" dt="2024-03-18T14:59:44.878" v="1457" actId="403"/>
        <pc:sldMkLst>
          <pc:docMk/>
          <pc:sldMk cId="1162680725" sldId="1346"/>
        </pc:sldMkLst>
        <pc:spChg chg="mod ord">
          <ac:chgData name="Alessandro Borges de Morais" userId="e4980154940eaf63" providerId="LiveId" clId="{C17063EF-17DA-4CC9-98D3-5049DFA1D15F}" dt="2024-03-18T14:37:40.302" v="388" actId="20577"/>
          <ac:spMkLst>
            <pc:docMk/>
            <pc:sldMk cId="1162680725" sldId="1346"/>
            <ac:spMk id="2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36:50.500" v="364" actId="700"/>
          <ac:spMkLst>
            <pc:docMk/>
            <pc:sldMk cId="1162680725" sldId="1346"/>
            <ac:spMk id="3" creationId="{00000000-0000-0000-0000-000000000000}"/>
          </ac:spMkLst>
        </pc:spChg>
        <pc:spChg chg="mod ord">
          <ac:chgData name="Alessandro Borges de Morais" userId="e4980154940eaf63" providerId="LiveId" clId="{C17063EF-17DA-4CC9-98D3-5049DFA1D15F}" dt="2024-03-18T14:59:44.878" v="1457" actId="403"/>
          <ac:spMkLst>
            <pc:docMk/>
            <pc:sldMk cId="1162680725" sldId="1346"/>
            <ac:spMk id="4" creationId="{00000000-0000-0000-0000-000000000000}"/>
          </ac:spMkLst>
        </pc:spChg>
        <pc:spChg chg="add del">
          <ac:chgData name="Alessandro Borges de Morais" userId="e4980154940eaf63" providerId="LiveId" clId="{C17063EF-17DA-4CC9-98D3-5049DFA1D15F}" dt="2024-03-18T14:36:59.435" v="366" actId="22"/>
          <ac:spMkLst>
            <pc:docMk/>
            <pc:sldMk cId="1162680725" sldId="1346"/>
            <ac:spMk id="6" creationId="{8D90DB87-5625-4725-8B8C-3CB51D6ACE32}"/>
          </ac:spMkLst>
        </pc:spChg>
        <pc:picChg chg="add del mod">
          <ac:chgData name="Alessandro Borges de Morais" userId="e4980154940eaf63" providerId="LiveId" clId="{C17063EF-17DA-4CC9-98D3-5049DFA1D15F}" dt="2024-03-18T14:57:48.911" v="1448" actId="478"/>
          <ac:picMkLst>
            <pc:docMk/>
            <pc:sldMk cId="1162680725" sldId="1346"/>
            <ac:picMk id="8" creationId="{32B3304E-675C-41DC-810B-1BC1EAC26801}"/>
          </ac:picMkLst>
        </pc:picChg>
      </pc:sldChg>
      <pc:sldChg chg="new del">
        <pc:chgData name="Alessandro Borges de Morais" userId="e4980154940eaf63" providerId="LiveId" clId="{C17063EF-17DA-4CC9-98D3-5049DFA1D15F}" dt="2024-03-18T15:00:00.235" v="1459" actId="47"/>
        <pc:sldMkLst>
          <pc:docMk/>
          <pc:sldMk cId="67710061" sldId="1347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2878049108" sldId="1347"/>
        </pc:sldMkLst>
      </pc:sldChg>
      <pc:sldChg chg="del">
        <pc:chgData name="Alessandro Borges de Morais" userId="e4980154940eaf63" providerId="LiveId" clId="{C17063EF-17DA-4CC9-98D3-5049DFA1D15F}" dt="2024-03-18T12:04:01.397" v="2" actId="2696"/>
        <pc:sldMkLst>
          <pc:docMk/>
          <pc:sldMk cId="3770886319" sldId="1347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133033471" sldId="1350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1984174020" sldId="1351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657936950" sldId="1352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3770886319" sldId="1353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3580439192" sldId="1354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589482973" sldId="1355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2491385790" sldId="1356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543973579" sldId="1357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2624496064" sldId="1358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1500708518" sldId="1359"/>
        </pc:sldMkLst>
      </pc:sldChg>
      <pc:sldChg chg="add">
        <pc:chgData name="Alessandro Borges de Morais" userId="e4980154940eaf63" providerId="LiveId" clId="{C17063EF-17DA-4CC9-98D3-5049DFA1D15F}" dt="2024-03-18T15:04:24.021" v="1460"/>
        <pc:sldMkLst>
          <pc:docMk/>
          <pc:sldMk cId="2465425692" sldId="1360"/>
        </pc:sldMkLst>
      </pc:sldChg>
      <pc:sldChg chg="delSp add mod">
        <pc:chgData name="Alessandro Borges de Morais" userId="e4980154940eaf63" providerId="LiveId" clId="{C17063EF-17DA-4CC9-98D3-5049DFA1D15F}" dt="2024-03-18T15:08:39.841" v="1471" actId="478"/>
        <pc:sldMkLst>
          <pc:docMk/>
          <pc:sldMk cId="1035683896" sldId="1361"/>
        </pc:sldMkLst>
        <pc:spChg chg="del">
          <ac:chgData name="Alessandro Borges de Morais" userId="e4980154940eaf63" providerId="LiveId" clId="{C17063EF-17DA-4CC9-98D3-5049DFA1D15F}" dt="2024-03-18T15:08:39.841" v="1471" actId="478"/>
          <ac:spMkLst>
            <pc:docMk/>
            <pc:sldMk cId="1035683896" sldId="1361"/>
            <ac:spMk id="9" creationId="{00000000-0000-0000-0000-000000000000}"/>
          </ac:spMkLst>
        </pc:spChg>
        <pc:picChg chg="del">
          <ac:chgData name="Alessandro Borges de Morais" userId="e4980154940eaf63" providerId="LiveId" clId="{C17063EF-17DA-4CC9-98D3-5049DFA1D15F}" dt="2024-03-18T15:08:36.904" v="1470" actId="478"/>
          <ac:picMkLst>
            <pc:docMk/>
            <pc:sldMk cId="1035683896" sldId="1361"/>
            <ac:picMk id="8" creationId="{00000000-0000-0000-0000-000000000000}"/>
          </ac:picMkLst>
        </pc:picChg>
      </pc:sldChg>
      <pc:sldChg chg="addSp delSp modSp add mod">
        <pc:chgData name="Alessandro Borges de Morais" userId="e4980154940eaf63" providerId="LiveId" clId="{C17063EF-17DA-4CC9-98D3-5049DFA1D15F}" dt="2024-03-18T15:36:54.868" v="1507" actId="1076"/>
        <pc:sldMkLst>
          <pc:docMk/>
          <pc:sldMk cId="80348053" sldId="1362"/>
        </pc:sldMkLst>
        <pc:spChg chg="mod">
          <ac:chgData name="Alessandro Borges de Morais" userId="e4980154940eaf63" providerId="LiveId" clId="{C17063EF-17DA-4CC9-98D3-5049DFA1D15F}" dt="2024-03-18T15:09:45.555" v="1476" actId="20577"/>
          <ac:spMkLst>
            <pc:docMk/>
            <pc:sldMk cId="80348053" sldId="1362"/>
            <ac:spMk id="4" creationId="{00000000-0000-0000-0000-000000000000}"/>
          </ac:spMkLst>
        </pc:spChg>
        <pc:picChg chg="add del mod">
          <ac:chgData name="Alessandro Borges de Morais" userId="e4980154940eaf63" providerId="LiveId" clId="{C17063EF-17DA-4CC9-98D3-5049DFA1D15F}" dt="2024-03-18T15:36:52.820" v="1506" actId="478"/>
          <ac:picMkLst>
            <pc:docMk/>
            <pc:sldMk cId="80348053" sldId="1362"/>
            <ac:picMk id="5" creationId="{6B4E6A16-8A83-496C-BCE0-9D9E89AC7E78}"/>
          </ac:picMkLst>
        </pc:picChg>
        <pc:picChg chg="add mod">
          <ac:chgData name="Alessandro Borges de Morais" userId="e4980154940eaf63" providerId="LiveId" clId="{C17063EF-17DA-4CC9-98D3-5049DFA1D15F}" dt="2024-03-18T15:36:54.868" v="1507" actId="1076"/>
          <ac:picMkLst>
            <pc:docMk/>
            <pc:sldMk cId="80348053" sldId="1362"/>
            <ac:picMk id="7" creationId="{2AD047B5-9BF3-4A31-AAB0-5BB88342B7CE}"/>
          </ac:picMkLst>
        </pc:picChg>
      </pc:sldChg>
      <pc:sldChg chg="addSp delSp modSp add mod">
        <pc:chgData name="Alessandro Borges de Morais" userId="e4980154940eaf63" providerId="LiveId" clId="{C17063EF-17DA-4CC9-98D3-5049DFA1D15F}" dt="2024-03-18T15:36:11.654" v="1500" actId="1076"/>
        <pc:sldMkLst>
          <pc:docMk/>
          <pc:sldMk cId="1998484305" sldId="1363"/>
        </pc:sldMkLst>
        <pc:picChg chg="del">
          <ac:chgData name="Alessandro Borges de Morais" userId="e4980154940eaf63" providerId="LiveId" clId="{C17063EF-17DA-4CC9-98D3-5049DFA1D15F}" dt="2024-03-18T15:35:02.862" v="1494" actId="478"/>
          <ac:picMkLst>
            <pc:docMk/>
            <pc:sldMk cId="1998484305" sldId="1363"/>
            <ac:picMk id="5" creationId="{00000000-0000-0000-0000-000000000000}"/>
          </ac:picMkLst>
        </pc:picChg>
        <pc:picChg chg="add mod">
          <ac:chgData name="Alessandro Borges de Morais" userId="e4980154940eaf63" providerId="LiveId" clId="{C17063EF-17DA-4CC9-98D3-5049DFA1D15F}" dt="2024-03-18T15:36:11.654" v="1500" actId="1076"/>
          <ac:picMkLst>
            <pc:docMk/>
            <pc:sldMk cId="1998484305" sldId="1363"/>
            <ac:picMk id="7" creationId="{18574BE4-67B5-40A2-848E-E1A8F9D078C2}"/>
          </ac:picMkLst>
        </pc:picChg>
      </pc:sldChg>
      <pc:sldChg chg="modSp add mod">
        <pc:chgData name="Alessandro Borges de Morais" userId="e4980154940eaf63" providerId="LiveId" clId="{C17063EF-17DA-4CC9-98D3-5049DFA1D15F}" dt="2024-03-18T18:01:54.472" v="1976" actId="20577"/>
        <pc:sldMkLst>
          <pc:docMk/>
          <pc:sldMk cId="3479538439" sldId="1364"/>
        </pc:sldMkLst>
        <pc:spChg chg="mod">
          <ac:chgData name="Alessandro Borges de Morais" userId="e4980154940eaf63" providerId="LiveId" clId="{C17063EF-17DA-4CC9-98D3-5049DFA1D15F}" dt="2024-03-18T18:01:54.472" v="1976" actId="20577"/>
          <ac:spMkLst>
            <pc:docMk/>
            <pc:sldMk cId="3479538439" sldId="1364"/>
            <ac:spMk id="4" creationId="{00000000-0000-0000-0000-000000000000}"/>
          </ac:spMkLst>
        </pc:spChg>
      </pc:sldChg>
      <pc:sldChg chg="modSp add mod">
        <pc:chgData name="Alessandro Borges de Morais" userId="e4980154940eaf63" providerId="LiveId" clId="{C17063EF-17DA-4CC9-98D3-5049DFA1D15F}" dt="2024-03-18T18:22:38.775" v="2102" actId="20577"/>
        <pc:sldMkLst>
          <pc:docMk/>
          <pc:sldMk cId="81220890" sldId="1365"/>
        </pc:sldMkLst>
        <pc:spChg chg="mod">
          <ac:chgData name="Alessandro Borges de Morais" userId="e4980154940eaf63" providerId="LiveId" clId="{C17063EF-17DA-4CC9-98D3-5049DFA1D15F}" dt="2024-03-18T18:22:38.775" v="2102" actId="20577"/>
          <ac:spMkLst>
            <pc:docMk/>
            <pc:sldMk cId="81220890" sldId="1365"/>
            <ac:spMk id="2" creationId="{00000000-0000-0000-0000-000000000000}"/>
          </ac:spMkLst>
        </pc:spChg>
        <pc:spChg chg="mod">
          <ac:chgData name="Alessandro Borges de Morais" userId="e4980154940eaf63" providerId="LiveId" clId="{C17063EF-17DA-4CC9-98D3-5049DFA1D15F}" dt="2024-03-18T18:22:10.241" v="2079" actId="20577"/>
          <ac:spMkLst>
            <pc:docMk/>
            <pc:sldMk cId="81220890" sldId="1365"/>
            <ac:spMk id="4" creationId="{00000000-0000-0000-0000-000000000000}"/>
          </ac:spMkLst>
        </pc:spChg>
        <pc:picChg chg="mod">
          <ac:chgData name="Alessandro Borges de Morais" userId="e4980154940eaf63" providerId="LiveId" clId="{C17063EF-17DA-4CC9-98D3-5049DFA1D15F}" dt="2024-03-18T18:22:14.728" v="2080" actId="1076"/>
          <ac:picMkLst>
            <pc:docMk/>
            <pc:sldMk cId="81220890" sldId="1365"/>
            <ac:picMk id="8" creationId="{8797D16C-835C-458B-843F-AE988068D146}"/>
          </ac:picMkLst>
        </pc:picChg>
      </pc:sldChg>
      <pc:sldChg chg="modSp mod">
        <pc:chgData name="Alessandro Borges de Morais" userId="e4980154940eaf63" providerId="LiveId" clId="{C17063EF-17DA-4CC9-98D3-5049DFA1D15F}" dt="2024-03-25T15:19:14.830" v="2176" actId="20577"/>
        <pc:sldMkLst>
          <pc:docMk/>
          <pc:sldMk cId="1897142768" sldId="1374"/>
        </pc:sldMkLst>
        <pc:spChg chg="mod">
          <ac:chgData name="Alessandro Borges de Morais" userId="e4980154940eaf63" providerId="LiveId" clId="{C17063EF-17DA-4CC9-98D3-5049DFA1D15F}" dt="2024-03-25T15:19:14.830" v="2176" actId="20577"/>
          <ac:spMkLst>
            <pc:docMk/>
            <pc:sldMk cId="1897142768" sldId="1374"/>
            <ac:spMk id="4" creationId="{00000000-0000-0000-0000-000000000000}"/>
          </ac:spMkLst>
        </pc:spChg>
        <pc:picChg chg="mod">
          <ac:chgData name="Alessandro Borges de Morais" userId="e4980154940eaf63" providerId="LiveId" clId="{C17063EF-17DA-4CC9-98D3-5049DFA1D15F}" dt="2024-03-25T15:18:19.758" v="2163" actId="1076"/>
          <ac:picMkLst>
            <pc:docMk/>
            <pc:sldMk cId="1897142768" sldId="1374"/>
            <ac:picMk id="7" creationId="{00000000-0000-0000-0000-000000000000}"/>
          </ac:picMkLst>
        </pc:picChg>
      </pc:sldChg>
      <pc:sldChg chg="delSp modSp mod delAnim">
        <pc:chgData name="Alessandro Borges de Morais" userId="e4980154940eaf63" providerId="LiveId" clId="{C17063EF-17DA-4CC9-98D3-5049DFA1D15F}" dt="2024-03-25T15:16:43.815" v="2161" actId="1076"/>
        <pc:sldMkLst>
          <pc:docMk/>
          <pc:sldMk cId="3625949359" sldId="1375"/>
        </pc:sldMkLst>
        <pc:graphicFrameChg chg="mod modGraphic">
          <ac:chgData name="Alessandro Borges de Morais" userId="e4980154940eaf63" providerId="LiveId" clId="{C17063EF-17DA-4CC9-98D3-5049DFA1D15F}" dt="2024-03-25T15:16:43.815" v="2161" actId="1076"/>
          <ac:graphicFrameMkLst>
            <pc:docMk/>
            <pc:sldMk cId="3625949359" sldId="1375"/>
            <ac:graphicFrameMk id="6" creationId="{00000000-0000-0000-0000-000000000000}"/>
          </ac:graphicFrameMkLst>
        </pc:graphicFrameChg>
        <pc:graphicFrameChg chg="mod modGraphic">
          <ac:chgData name="Alessandro Borges de Morais" userId="e4980154940eaf63" providerId="LiveId" clId="{C17063EF-17DA-4CC9-98D3-5049DFA1D15F}" dt="2024-03-25T15:16:43.815" v="2161" actId="1076"/>
          <ac:graphicFrameMkLst>
            <pc:docMk/>
            <pc:sldMk cId="3625949359" sldId="1375"/>
            <ac:graphicFrameMk id="8" creationId="{00000000-0000-0000-0000-000000000000}"/>
          </ac:graphicFrameMkLst>
        </pc:graphicFrameChg>
        <pc:graphicFrameChg chg="del">
          <ac:chgData name="Alessandro Borges de Morais" userId="e4980154940eaf63" providerId="LiveId" clId="{C17063EF-17DA-4CC9-98D3-5049DFA1D15F}" dt="2024-03-25T15:10:02.948" v="2103" actId="478"/>
          <ac:graphicFrameMkLst>
            <pc:docMk/>
            <pc:sldMk cId="3625949359" sldId="1375"/>
            <ac:graphicFrameMk id="9" creationId="{00000000-0000-0000-0000-000000000000}"/>
          </ac:graphicFrameMkLst>
        </pc:graphicFrameChg>
      </pc:sldChg>
      <pc:sldChg chg="addSp delSp modSp mod chgLayout">
        <pc:chgData name="Alessandro Borges de Morais" userId="e4980154940eaf63" providerId="LiveId" clId="{C17063EF-17DA-4CC9-98D3-5049DFA1D15F}" dt="2024-03-25T15:30:28.654" v="2258" actId="120"/>
        <pc:sldMkLst>
          <pc:docMk/>
          <pc:sldMk cId="4116578078" sldId="1378"/>
        </pc:sldMkLst>
        <pc:spChg chg="mod ord">
          <ac:chgData name="Alessandro Borges de Morais" userId="e4980154940eaf63" providerId="LiveId" clId="{C17063EF-17DA-4CC9-98D3-5049DFA1D15F}" dt="2024-03-25T15:22:36.269" v="2180" actId="700"/>
          <ac:spMkLst>
            <pc:docMk/>
            <pc:sldMk cId="4116578078" sldId="1378"/>
            <ac:spMk id="2" creationId="{00000000-0000-0000-0000-000000000000}"/>
          </ac:spMkLst>
        </pc:spChg>
        <pc:spChg chg="add mod ord">
          <ac:chgData name="Alessandro Borges de Morais" userId="e4980154940eaf63" providerId="LiveId" clId="{C17063EF-17DA-4CC9-98D3-5049DFA1D15F}" dt="2024-03-25T15:30:28.654" v="2258" actId="120"/>
          <ac:spMkLst>
            <pc:docMk/>
            <pc:sldMk cId="4116578078" sldId="1378"/>
            <ac:spMk id="4" creationId="{B552B86C-71C9-438A-AA76-FDA8306AB493}"/>
          </ac:spMkLst>
        </pc:spChg>
        <pc:spChg chg="add del mod">
          <ac:chgData name="Alessandro Borges de Morais" userId="e4980154940eaf63" providerId="LiveId" clId="{C17063EF-17DA-4CC9-98D3-5049DFA1D15F}" dt="2024-03-25T15:27:33.282" v="2251" actId="478"/>
          <ac:spMkLst>
            <pc:docMk/>
            <pc:sldMk cId="4116578078" sldId="1378"/>
            <ac:spMk id="5" creationId="{2F76B216-E34A-4F40-BBB6-AAAE3E469A1C}"/>
          </ac:spMkLst>
        </pc:spChg>
        <pc:picChg chg="mod ord">
          <ac:chgData name="Alessandro Borges de Morais" userId="e4980154940eaf63" providerId="LiveId" clId="{C17063EF-17DA-4CC9-98D3-5049DFA1D15F}" dt="2024-03-25T15:30:22.349" v="2257" actId="171"/>
          <ac:picMkLst>
            <pc:docMk/>
            <pc:sldMk cId="4116578078" sldId="1378"/>
            <ac:picMk id="3" creationId="{00000000-0000-0000-0000-000000000000}"/>
          </ac:picMkLst>
        </pc:picChg>
      </pc:sldChg>
      <pc:sldChg chg="ord">
        <pc:chgData name="Alessandro Borges de Morais" userId="e4980154940eaf63" providerId="LiveId" clId="{C17063EF-17DA-4CC9-98D3-5049DFA1D15F}" dt="2024-04-01T13:03:54.751" v="2470"/>
        <pc:sldMkLst>
          <pc:docMk/>
          <pc:sldMk cId="3110941528" sldId="1380"/>
        </pc:sldMkLst>
      </pc:sldChg>
      <pc:sldChg chg="addSp modSp add mod">
        <pc:chgData name="Alessandro Borges de Morais" userId="e4980154940eaf63" providerId="LiveId" clId="{C17063EF-17DA-4CC9-98D3-5049DFA1D15F}" dt="2024-03-25T18:01:01.046" v="2314" actId="1076"/>
        <pc:sldMkLst>
          <pc:docMk/>
          <pc:sldMk cId="2817414592" sldId="1400"/>
        </pc:sldMkLst>
        <pc:spChg chg="mod">
          <ac:chgData name="Alessandro Borges de Morais" userId="e4980154940eaf63" providerId="LiveId" clId="{C17063EF-17DA-4CC9-98D3-5049DFA1D15F}" dt="2024-03-25T17:58:34.775" v="2296" actId="11"/>
          <ac:spMkLst>
            <pc:docMk/>
            <pc:sldMk cId="2817414592" sldId="1400"/>
            <ac:spMk id="4" creationId="{00000000-0000-0000-0000-000000000000}"/>
          </ac:spMkLst>
        </pc:spChg>
        <pc:spChg chg="add mod">
          <ac:chgData name="Alessandro Borges de Morais" userId="e4980154940eaf63" providerId="LiveId" clId="{C17063EF-17DA-4CC9-98D3-5049DFA1D15F}" dt="2024-03-25T18:01:01.046" v="2314" actId="1076"/>
          <ac:spMkLst>
            <pc:docMk/>
            <pc:sldMk cId="2817414592" sldId="1400"/>
            <ac:spMk id="8" creationId="{6E9EB5DB-FB5F-419E-81AC-D189A1F92777}"/>
          </ac:spMkLst>
        </pc:spChg>
        <pc:picChg chg="add mod">
          <ac:chgData name="Alessandro Borges de Morais" userId="e4980154940eaf63" providerId="LiveId" clId="{C17063EF-17DA-4CC9-98D3-5049DFA1D15F}" dt="2024-03-25T18:00:58.029" v="2313" actId="1076"/>
          <ac:picMkLst>
            <pc:docMk/>
            <pc:sldMk cId="2817414592" sldId="1400"/>
            <ac:picMk id="6" creationId="{58957A44-C78B-44F8-B188-AFC5F00047E2}"/>
          </ac:picMkLst>
        </pc:picChg>
        <pc:picChg chg="mod modCrop">
          <ac:chgData name="Alessandro Borges de Morais" userId="e4980154940eaf63" providerId="LiveId" clId="{C17063EF-17DA-4CC9-98D3-5049DFA1D15F}" dt="2024-03-25T18:00:50.273" v="2312" actId="732"/>
          <ac:picMkLst>
            <pc:docMk/>
            <pc:sldMk cId="2817414592" sldId="1400"/>
            <ac:picMk id="7" creationId="{00000000-0000-0000-0000-000000000000}"/>
          </ac:picMkLst>
        </pc:picChg>
      </pc:sldChg>
      <pc:sldChg chg="new del">
        <pc:chgData name="Alessandro Borges de Morais" userId="e4980154940eaf63" providerId="LiveId" clId="{C17063EF-17DA-4CC9-98D3-5049DFA1D15F}" dt="2024-03-25T20:46:40.213" v="2357" actId="47"/>
        <pc:sldMkLst>
          <pc:docMk/>
          <pc:sldMk cId="827323103" sldId="1401"/>
        </pc:sldMkLst>
      </pc:sldChg>
      <pc:sldChg chg="addSp modSp new mod">
        <pc:chgData name="Alessandro Borges de Morais" userId="e4980154940eaf63" providerId="LiveId" clId="{C17063EF-17DA-4CC9-98D3-5049DFA1D15F}" dt="2024-03-26T00:00:13.265" v="2389" actId="1076"/>
        <pc:sldMkLst>
          <pc:docMk/>
          <pc:sldMk cId="837056373" sldId="1401"/>
        </pc:sldMkLst>
        <pc:picChg chg="add mod">
          <ac:chgData name="Alessandro Borges de Morais" userId="e4980154940eaf63" providerId="LiveId" clId="{C17063EF-17DA-4CC9-98D3-5049DFA1D15F}" dt="2024-03-26T00:00:13.265" v="2389" actId="1076"/>
          <ac:picMkLst>
            <pc:docMk/>
            <pc:sldMk cId="837056373" sldId="1401"/>
            <ac:picMk id="5" creationId="{659EF407-D682-47AC-80FF-B64BE47DE833}"/>
          </ac:picMkLst>
        </pc:picChg>
      </pc:sldChg>
      <pc:sldChg chg="new del">
        <pc:chgData name="Alessandro Borges de Morais" userId="e4980154940eaf63" providerId="LiveId" clId="{C17063EF-17DA-4CC9-98D3-5049DFA1D15F}" dt="2024-03-25T20:45:54.401" v="2353" actId="47"/>
        <pc:sldMkLst>
          <pc:docMk/>
          <pc:sldMk cId="1681842426" sldId="1401"/>
        </pc:sldMkLst>
      </pc:sldChg>
      <pc:sldChg chg="new del">
        <pc:chgData name="Alessandro Borges de Morais" userId="e4980154940eaf63" providerId="LiveId" clId="{C17063EF-17DA-4CC9-98D3-5049DFA1D15F}" dt="2024-03-25T19:29:34.375" v="2346" actId="47"/>
        <pc:sldMkLst>
          <pc:docMk/>
          <pc:sldMk cId="4224189175" sldId="1401"/>
        </pc:sldMkLst>
      </pc:sldChg>
      <pc:sldChg chg="addSp modSp new mod">
        <pc:chgData name="Alessandro Borges de Morais" userId="e4980154940eaf63" providerId="LiveId" clId="{C17063EF-17DA-4CC9-98D3-5049DFA1D15F}" dt="2024-03-26T00:25:54.706" v="2398" actId="1076"/>
        <pc:sldMkLst>
          <pc:docMk/>
          <pc:sldMk cId="1322802387" sldId="1402"/>
        </pc:sldMkLst>
        <pc:picChg chg="add mod modCrop">
          <ac:chgData name="Alessandro Borges de Morais" userId="e4980154940eaf63" providerId="LiveId" clId="{C17063EF-17DA-4CC9-98D3-5049DFA1D15F}" dt="2024-03-26T00:25:54.706" v="2398" actId="1076"/>
          <ac:picMkLst>
            <pc:docMk/>
            <pc:sldMk cId="1322802387" sldId="1402"/>
            <ac:picMk id="5" creationId="{71898BC6-834A-4366-A3D7-E73BAF2BD82D}"/>
          </ac:picMkLst>
        </pc:picChg>
      </pc:sldChg>
      <pc:sldChg chg="modSp mod modAnim">
        <pc:chgData name="Alessandro Borges de Morais" userId="e4980154940eaf63" providerId="LiveId" clId="{C17063EF-17DA-4CC9-98D3-5049DFA1D15F}" dt="2024-04-01T13:02:29.855" v="2464" actId="14100"/>
        <pc:sldMkLst>
          <pc:docMk/>
          <pc:sldMk cId="2052602847" sldId="1403"/>
        </pc:sldMkLst>
        <pc:spChg chg="mod">
          <ac:chgData name="Alessandro Borges de Morais" userId="e4980154940eaf63" providerId="LiveId" clId="{C17063EF-17DA-4CC9-98D3-5049DFA1D15F}" dt="2024-04-01T13:02:29.855" v="2464" actId="14100"/>
          <ac:spMkLst>
            <pc:docMk/>
            <pc:sldMk cId="2052602847" sldId="1403"/>
            <ac:spMk id="3" creationId="{00000000-0000-0000-0000-000000000000}"/>
          </ac:spMkLst>
        </pc:spChg>
      </pc:sldChg>
      <pc:sldChg chg="modSp mod">
        <pc:chgData name="Alessandro Borges de Morais" userId="e4980154940eaf63" providerId="LiveId" clId="{C17063EF-17DA-4CC9-98D3-5049DFA1D15F}" dt="2024-04-01T13:02:17.869" v="2462" actId="14100"/>
        <pc:sldMkLst>
          <pc:docMk/>
          <pc:sldMk cId="2437968682" sldId="1404"/>
        </pc:sldMkLst>
        <pc:spChg chg="mod">
          <ac:chgData name="Alessandro Borges de Morais" userId="e4980154940eaf63" providerId="LiveId" clId="{C17063EF-17DA-4CC9-98D3-5049DFA1D15F}" dt="2024-04-01T13:02:17.869" v="2462" actId="14100"/>
          <ac:spMkLst>
            <pc:docMk/>
            <pc:sldMk cId="2437968682" sldId="1404"/>
            <ac:spMk id="3" creationId="{00000000-0000-0000-0000-000000000000}"/>
          </ac:spMkLst>
        </pc:spChg>
      </pc:sldChg>
      <pc:sldChg chg="add del ord">
        <pc:chgData name="Alessandro Borges de Morais" userId="e4980154940eaf63" providerId="LiveId" clId="{C17063EF-17DA-4CC9-98D3-5049DFA1D15F}" dt="2024-04-01T13:03:39.171" v="2466" actId="47"/>
        <pc:sldMkLst>
          <pc:docMk/>
          <pc:sldMk cId="741221864" sldId="1410"/>
        </pc:sldMkLst>
      </pc:sldChg>
      <pc:sldChg chg="addSp delSp modSp add mod ord replId modAnim">
        <pc:chgData name="Alessandro Borges de Morais" userId="e4980154940eaf63" providerId="LiveId" clId="{C17063EF-17DA-4CC9-98D3-5049DFA1D15F}" dt="2024-04-01T13:04:03.596" v="2472"/>
        <pc:sldMkLst>
          <pc:docMk/>
          <pc:sldMk cId="2873916583" sldId="1411"/>
        </pc:sldMkLst>
        <pc:spChg chg="mod">
          <ac:chgData name="Alessandro Borges de Morais" userId="e4980154940eaf63" providerId="LiveId" clId="{C17063EF-17DA-4CC9-98D3-5049DFA1D15F}" dt="2024-04-01T13:01:26.409" v="2458" actId="20577"/>
          <ac:spMkLst>
            <pc:docMk/>
            <pc:sldMk cId="2873916583" sldId="1411"/>
            <ac:spMk id="3" creationId="{00000000-0000-0000-0000-000000000000}"/>
          </ac:spMkLst>
        </pc:spChg>
        <pc:picChg chg="add del mod modCrop">
          <ac:chgData name="Alessandro Borges de Morais" userId="e4980154940eaf63" providerId="LiveId" clId="{C17063EF-17DA-4CC9-98D3-5049DFA1D15F}" dt="2024-04-01T13:00:54.760" v="2412" actId="478"/>
          <ac:picMkLst>
            <pc:docMk/>
            <pc:sldMk cId="2873916583" sldId="1411"/>
            <ac:picMk id="5" creationId="{BD0E6625-51B9-4123-9FE9-14C7C8E37F89}"/>
          </ac:picMkLst>
        </pc:picChg>
        <pc:picChg chg="del">
          <ac:chgData name="Alessandro Borges de Morais" userId="e4980154940eaf63" providerId="LiveId" clId="{C17063EF-17DA-4CC9-98D3-5049DFA1D15F}" dt="2024-04-01T12:58:24.480" v="2402" actId="478"/>
          <ac:picMkLst>
            <pc:docMk/>
            <pc:sldMk cId="2873916583" sldId="1411"/>
            <ac:picMk id="6" creationId="{00000000-0000-0000-0000-000000000000}"/>
          </ac:picMkLst>
        </pc:picChg>
        <pc:picChg chg="add mod">
          <ac:chgData name="Alessandro Borges de Morais" userId="e4980154940eaf63" providerId="LiveId" clId="{C17063EF-17DA-4CC9-98D3-5049DFA1D15F}" dt="2024-04-01T13:02:10.509" v="2461" actId="1076"/>
          <ac:picMkLst>
            <pc:docMk/>
            <pc:sldMk cId="2873916583" sldId="1411"/>
            <ac:picMk id="8" creationId="{9079747F-899D-4222-9AC5-B6A549E72B4D}"/>
          </ac:picMkLst>
        </pc:picChg>
      </pc:sldChg>
      <pc:sldChg chg="modSp add mod ord">
        <pc:chgData name="Alessandro Borges de Morais" userId="e4980154940eaf63" providerId="LiveId" clId="{C17063EF-17DA-4CC9-98D3-5049DFA1D15F}" dt="2024-04-01T14:35:46.679" v="2585" actId="14734"/>
        <pc:sldMkLst>
          <pc:docMk/>
          <pc:sldMk cId="1007555388" sldId="1412"/>
        </pc:sldMkLst>
        <pc:graphicFrameChg chg="modGraphic">
          <ac:chgData name="Alessandro Borges de Morais" userId="e4980154940eaf63" providerId="LiveId" clId="{C17063EF-17DA-4CC9-98D3-5049DFA1D15F}" dt="2024-04-01T14:34:20.531" v="2564" actId="20577"/>
          <ac:graphicFrameMkLst>
            <pc:docMk/>
            <pc:sldMk cId="1007555388" sldId="1412"/>
            <ac:graphicFrameMk id="6" creationId="{00000000-0000-0000-0000-000000000000}"/>
          </ac:graphicFrameMkLst>
        </pc:graphicFrameChg>
        <pc:graphicFrameChg chg="mod modGraphic">
          <ac:chgData name="Alessandro Borges de Morais" userId="e4980154940eaf63" providerId="LiveId" clId="{C17063EF-17DA-4CC9-98D3-5049DFA1D15F}" dt="2024-04-01T14:35:46.679" v="2585" actId="14734"/>
          <ac:graphicFrameMkLst>
            <pc:docMk/>
            <pc:sldMk cId="1007555388" sldId="1412"/>
            <ac:graphicFrameMk id="7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DF360-2609-47B9-82F7-9FB7D13A2864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B82045-CB2E-49A7-A842-C0DDA16AAC6D}">
      <dgm:prSet phldrT="[Texto]" custT="1"/>
      <dgm:spPr/>
      <dgm:t>
        <a:bodyPr/>
        <a:lstStyle/>
        <a:p>
          <a:r>
            <a:rPr lang="pt-BR" sz="4800" dirty="0"/>
            <a:t>Código Fonte</a:t>
          </a:r>
        </a:p>
      </dgm:t>
    </dgm:pt>
    <dgm:pt modelId="{C1BF8926-5C8D-4CC3-A64E-3B02184CB71A}" type="parTrans" cxnId="{4C9B4279-1DF0-4542-AAD9-EA4D0DF2E26A}">
      <dgm:prSet/>
      <dgm:spPr/>
      <dgm:t>
        <a:bodyPr/>
        <a:lstStyle/>
        <a:p>
          <a:endParaRPr lang="pt-BR" sz="1400"/>
        </a:p>
      </dgm:t>
    </dgm:pt>
    <dgm:pt modelId="{1BA15361-1609-4246-AC34-841958D7C39A}" type="sibTrans" cxnId="{4C9B4279-1DF0-4542-AAD9-EA4D0DF2E26A}">
      <dgm:prSet/>
      <dgm:spPr/>
      <dgm:t>
        <a:bodyPr/>
        <a:lstStyle/>
        <a:p>
          <a:endParaRPr lang="pt-BR" sz="1400"/>
        </a:p>
      </dgm:t>
    </dgm:pt>
    <dgm:pt modelId="{53F978D7-2D1B-4CDE-88AB-C4D7AF5DA56E}">
      <dgm:prSet phldrT="[Texto]" custT="1"/>
      <dgm:spPr/>
      <dgm:t>
        <a:bodyPr/>
        <a:lstStyle/>
        <a:p>
          <a:r>
            <a:rPr lang="pt-BR" sz="4800" dirty="0"/>
            <a:t>Análise Léxica</a:t>
          </a:r>
        </a:p>
      </dgm:t>
    </dgm:pt>
    <dgm:pt modelId="{668BB98D-B9BC-4007-AFA9-4844167FB929}" type="parTrans" cxnId="{6A50AA81-BDD1-4B5E-B0CC-B7B4E3E9A09E}">
      <dgm:prSet/>
      <dgm:spPr/>
      <dgm:t>
        <a:bodyPr/>
        <a:lstStyle/>
        <a:p>
          <a:endParaRPr lang="pt-BR" sz="1400"/>
        </a:p>
      </dgm:t>
    </dgm:pt>
    <dgm:pt modelId="{747FF126-6E04-4679-B272-342CD2ECF5B4}" type="sibTrans" cxnId="{6A50AA81-BDD1-4B5E-B0CC-B7B4E3E9A09E}">
      <dgm:prSet/>
      <dgm:spPr/>
      <dgm:t>
        <a:bodyPr/>
        <a:lstStyle/>
        <a:p>
          <a:endParaRPr lang="pt-BR" sz="1400"/>
        </a:p>
      </dgm:t>
    </dgm:pt>
    <dgm:pt modelId="{A9780169-AD34-4AE8-ABF6-9AEF8AF11B8B}">
      <dgm:prSet phldrT="[Texto]" custT="1"/>
      <dgm:spPr/>
      <dgm:t>
        <a:bodyPr/>
        <a:lstStyle/>
        <a:p>
          <a:r>
            <a:rPr lang="pt-BR" sz="4800" dirty="0"/>
            <a:t>Sequência de Tokens</a:t>
          </a:r>
        </a:p>
      </dgm:t>
    </dgm:pt>
    <dgm:pt modelId="{5B490D56-6773-4584-B158-9EFE64A874DE}" type="parTrans" cxnId="{3123503E-EAAB-4145-90DF-186C67376B46}">
      <dgm:prSet/>
      <dgm:spPr/>
      <dgm:t>
        <a:bodyPr/>
        <a:lstStyle/>
        <a:p>
          <a:endParaRPr lang="pt-BR" sz="1400"/>
        </a:p>
      </dgm:t>
    </dgm:pt>
    <dgm:pt modelId="{1CC6F1B0-1F2F-4C2A-A49C-5916F5AEE516}" type="sibTrans" cxnId="{3123503E-EAAB-4145-90DF-186C67376B46}">
      <dgm:prSet/>
      <dgm:spPr/>
      <dgm:t>
        <a:bodyPr/>
        <a:lstStyle/>
        <a:p>
          <a:endParaRPr lang="pt-BR" sz="1400"/>
        </a:p>
      </dgm:t>
    </dgm:pt>
    <dgm:pt modelId="{8DB15A13-85BB-43FE-8129-E8815A99E1DF}" type="pres">
      <dgm:prSet presAssocID="{BD2DF360-2609-47B9-82F7-9FB7D13A2864}" presName="Name0" presStyleCnt="0">
        <dgm:presLayoutVars>
          <dgm:dir/>
          <dgm:animLvl val="lvl"/>
          <dgm:resizeHandles val="exact"/>
        </dgm:presLayoutVars>
      </dgm:prSet>
      <dgm:spPr/>
    </dgm:pt>
    <dgm:pt modelId="{816FD7E6-4B4D-4D7B-B8A9-8E012360091C}" type="pres">
      <dgm:prSet presAssocID="{BEB82045-CB2E-49A7-A842-C0DDA16AAC6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FD34491-AA09-4359-B5D9-13ED2FE997E9}" type="pres">
      <dgm:prSet presAssocID="{1BA15361-1609-4246-AC34-841958D7C39A}" presName="parTxOnlySpace" presStyleCnt="0"/>
      <dgm:spPr/>
    </dgm:pt>
    <dgm:pt modelId="{B20C287D-8469-4286-8517-7FF5EFA384D7}" type="pres">
      <dgm:prSet presAssocID="{53F978D7-2D1B-4CDE-88AB-C4D7AF5DA5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463BDD2-4A79-41DF-8956-999ED77535CD}" type="pres">
      <dgm:prSet presAssocID="{747FF126-6E04-4679-B272-342CD2ECF5B4}" presName="parTxOnlySpace" presStyleCnt="0"/>
      <dgm:spPr/>
    </dgm:pt>
    <dgm:pt modelId="{CB7F5811-88D7-40D3-9F73-291878D2D567}" type="pres">
      <dgm:prSet presAssocID="{A9780169-AD34-4AE8-ABF6-9AEF8AF11B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14C21D-0FC0-4E2F-93D8-9350E9F2F3E2}" type="presOf" srcId="{A9780169-AD34-4AE8-ABF6-9AEF8AF11B8B}" destId="{CB7F5811-88D7-40D3-9F73-291878D2D567}" srcOrd="0" destOrd="0" presId="urn:microsoft.com/office/officeart/2005/8/layout/chevron1"/>
    <dgm:cxn modelId="{3123503E-EAAB-4145-90DF-186C67376B46}" srcId="{BD2DF360-2609-47B9-82F7-9FB7D13A2864}" destId="{A9780169-AD34-4AE8-ABF6-9AEF8AF11B8B}" srcOrd="2" destOrd="0" parTransId="{5B490D56-6773-4584-B158-9EFE64A874DE}" sibTransId="{1CC6F1B0-1F2F-4C2A-A49C-5916F5AEE516}"/>
    <dgm:cxn modelId="{4C9B4279-1DF0-4542-AAD9-EA4D0DF2E26A}" srcId="{BD2DF360-2609-47B9-82F7-9FB7D13A2864}" destId="{BEB82045-CB2E-49A7-A842-C0DDA16AAC6D}" srcOrd="0" destOrd="0" parTransId="{C1BF8926-5C8D-4CC3-A64E-3B02184CB71A}" sibTransId="{1BA15361-1609-4246-AC34-841958D7C39A}"/>
    <dgm:cxn modelId="{AB02405A-074E-40BA-B258-D8B5EB71A112}" type="presOf" srcId="{53F978D7-2D1B-4CDE-88AB-C4D7AF5DA56E}" destId="{B20C287D-8469-4286-8517-7FF5EFA384D7}" srcOrd="0" destOrd="0" presId="urn:microsoft.com/office/officeart/2005/8/layout/chevron1"/>
    <dgm:cxn modelId="{6A50AA81-BDD1-4B5E-B0CC-B7B4E3E9A09E}" srcId="{BD2DF360-2609-47B9-82F7-9FB7D13A2864}" destId="{53F978D7-2D1B-4CDE-88AB-C4D7AF5DA56E}" srcOrd="1" destOrd="0" parTransId="{668BB98D-B9BC-4007-AFA9-4844167FB929}" sibTransId="{747FF126-6E04-4679-B272-342CD2ECF5B4}"/>
    <dgm:cxn modelId="{74FE49C8-3AB5-4F97-B510-8043DB19E74E}" type="presOf" srcId="{BD2DF360-2609-47B9-82F7-9FB7D13A2864}" destId="{8DB15A13-85BB-43FE-8129-E8815A99E1DF}" srcOrd="0" destOrd="0" presId="urn:microsoft.com/office/officeart/2005/8/layout/chevron1"/>
    <dgm:cxn modelId="{C0049BF5-32FD-4CF0-A738-CA4CC3D9C979}" type="presOf" srcId="{BEB82045-CB2E-49A7-A842-C0DDA16AAC6D}" destId="{816FD7E6-4B4D-4D7B-B8A9-8E012360091C}" srcOrd="0" destOrd="0" presId="urn:microsoft.com/office/officeart/2005/8/layout/chevron1"/>
    <dgm:cxn modelId="{6DB324D6-8FEA-4CFD-9E85-0BD8500D8391}" type="presParOf" srcId="{8DB15A13-85BB-43FE-8129-E8815A99E1DF}" destId="{816FD7E6-4B4D-4D7B-B8A9-8E012360091C}" srcOrd="0" destOrd="0" presId="urn:microsoft.com/office/officeart/2005/8/layout/chevron1"/>
    <dgm:cxn modelId="{51B20192-E7FA-4A3B-BC90-8A4DAE21C8CE}" type="presParOf" srcId="{8DB15A13-85BB-43FE-8129-E8815A99E1DF}" destId="{AFD34491-AA09-4359-B5D9-13ED2FE997E9}" srcOrd="1" destOrd="0" presId="urn:microsoft.com/office/officeart/2005/8/layout/chevron1"/>
    <dgm:cxn modelId="{8DDADEA5-B329-4E6A-956B-85EBB331B572}" type="presParOf" srcId="{8DB15A13-85BB-43FE-8129-E8815A99E1DF}" destId="{B20C287D-8469-4286-8517-7FF5EFA384D7}" srcOrd="2" destOrd="0" presId="urn:microsoft.com/office/officeart/2005/8/layout/chevron1"/>
    <dgm:cxn modelId="{B328DC95-5E0C-4A66-8BC1-81B69D7BD3A9}" type="presParOf" srcId="{8DB15A13-85BB-43FE-8129-E8815A99E1DF}" destId="{C463BDD2-4A79-41DF-8956-999ED77535CD}" srcOrd="3" destOrd="0" presId="urn:microsoft.com/office/officeart/2005/8/layout/chevron1"/>
    <dgm:cxn modelId="{A7636A46-3D33-4BD5-BDF8-F8112E9D9BF7}" type="presParOf" srcId="{8DB15A13-85BB-43FE-8129-E8815A99E1DF}" destId="{CB7F5811-88D7-40D3-9F73-291878D2D56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D7E6-4B4D-4D7B-B8A9-8E012360091C}">
      <dsp:nvSpPr>
        <dsp:cNvPr id="0" name=""/>
        <dsp:cNvSpPr/>
      </dsp:nvSpPr>
      <dsp:spPr>
        <a:xfrm>
          <a:off x="4762" y="1019087"/>
          <a:ext cx="5801934" cy="23207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Código Fonte</a:t>
          </a:r>
        </a:p>
      </dsp:txBody>
      <dsp:txXfrm>
        <a:off x="1165149" y="1019087"/>
        <a:ext cx="3481161" cy="2320773"/>
      </dsp:txXfrm>
    </dsp:sp>
    <dsp:sp modelId="{B20C287D-8469-4286-8517-7FF5EFA384D7}">
      <dsp:nvSpPr>
        <dsp:cNvPr id="0" name=""/>
        <dsp:cNvSpPr/>
      </dsp:nvSpPr>
      <dsp:spPr>
        <a:xfrm>
          <a:off x="5226503" y="1019087"/>
          <a:ext cx="5801934" cy="232077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Análise Léxica</a:t>
          </a:r>
        </a:p>
      </dsp:txBody>
      <dsp:txXfrm>
        <a:off x="6386890" y="1019087"/>
        <a:ext cx="3481161" cy="2320773"/>
      </dsp:txXfrm>
    </dsp:sp>
    <dsp:sp modelId="{CB7F5811-88D7-40D3-9F73-291878D2D567}">
      <dsp:nvSpPr>
        <dsp:cNvPr id="0" name=""/>
        <dsp:cNvSpPr/>
      </dsp:nvSpPr>
      <dsp:spPr>
        <a:xfrm>
          <a:off x="10448244" y="1019087"/>
          <a:ext cx="5801934" cy="232077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Sequência de Tokens</a:t>
          </a:r>
        </a:p>
      </dsp:txBody>
      <dsp:txXfrm>
        <a:off x="11608631" y="1019087"/>
        <a:ext cx="3481161" cy="232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3364-1115-47FC-A6F9-461C378EE154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C5F2-07AD-44E1-8730-8D610C7C8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7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6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5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2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4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6" algn="l" defTabSz="18284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de Cu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222194" y="7557987"/>
            <a:ext cx="20643491" cy="1406762"/>
          </a:xfr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anchor="b">
            <a:noAutofit/>
          </a:bodyPr>
          <a:lstStyle>
            <a:lvl1pPr algn="ctr">
              <a:defRPr sz="11500" b="0" cap="small" baseline="0">
                <a:solidFill>
                  <a:srgbClr val="2F88FF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</a:defRPr>
            </a:lvl1pPr>
          </a:lstStyle>
          <a:p>
            <a:r>
              <a:rPr lang="pt-BR" dirty="0"/>
              <a:t>Título da Aula Completo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2222197" y="6419739"/>
            <a:ext cx="20647074" cy="1220188"/>
          </a:xfrm>
          <a:effectLst>
            <a:outerShdw blurRad="1143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7199" b="1" spc="0" baseline="0">
                <a:solidFill>
                  <a:schemeClr val="tx1"/>
                </a:solidFill>
                <a:effectLst/>
                <a:latin typeface="+mn-lt"/>
                <a:cs typeface="Estrangelo Edessa" panose="03080600000000000000" pitchFamily="66" charset="0"/>
              </a:defRPr>
            </a:lvl1pPr>
            <a:lvl2pPr marL="914309" indent="0">
              <a:buNone/>
              <a:defRPr/>
            </a:lvl2pPr>
            <a:lvl3pPr marL="1828618" indent="0">
              <a:buNone/>
              <a:defRPr/>
            </a:lvl3pPr>
            <a:lvl4pPr marL="2742925" indent="0">
              <a:buNone/>
              <a:defRPr/>
            </a:lvl4pPr>
            <a:lvl5pPr marL="3657234" indent="0">
              <a:buNone/>
              <a:defRPr/>
            </a:lvl5pPr>
          </a:lstStyle>
          <a:p>
            <a:pPr lvl="0"/>
            <a:r>
              <a:rPr lang="pt-BR" dirty="0"/>
              <a:t>Subtítulo da aula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2218606" y="8860203"/>
            <a:ext cx="20646257" cy="987182"/>
          </a:xfrm>
        </p:spPr>
        <p:txBody>
          <a:bodyPr/>
          <a:lstStyle>
            <a:lvl1pPr marL="0" indent="0" algn="ctr">
              <a:buNone/>
              <a:defRPr>
                <a:latin typeface="Eras Medium ITC" panose="020B0602030504020804" pitchFamily="34" charset="0"/>
              </a:defRPr>
            </a:lvl1pPr>
            <a:lvl2pPr marL="0" indent="0" algn="ctr">
              <a:buNone/>
              <a:defRPr b="1">
                <a:latin typeface="Eras Light ITC" panose="020B0402030504020804" pitchFamily="34" charset="0"/>
              </a:defRPr>
            </a:lvl2pPr>
            <a:lvl3pPr marL="0" indent="0" algn="ctr">
              <a:buNone/>
              <a:defRPr>
                <a:latin typeface="Eras Light ITC" panose="020B0402030504020804" pitchFamily="34" charset="0"/>
              </a:defRPr>
            </a:lvl3pPr>
            <a:lvl4pPr>
              <a:defRPr>
                <a:latin typeface="Eras Light ITC" panose="020B0402030504020804" pitchFamily="34" charset="0"/>
              </a:defRPr>
            </a:lvl4pPr>
            <a:lvl5pPr>
              <a:defRPr>
                <a:latin typeface="Eras Light ITC" panose="020B04020305040208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2218606" y="9778613"/>
            <a:ext cx="20646257" cy="914400"/>
          </a:xfrm>
        </p:spPr>
        <p:txBody>
          <a:bodyPr/>
          <a:lstStyle>
            <a:lvl1pPr marL="0" indent="0" algn="ctr">
              <a:buNone/>
              <a:defRPr lang="pt-BR" sz="4800" b="1" kern="1200" smtClean="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1pPr>
            <a:lvl2pPr marL="864039" indent="0">
              <a:buNone/>
              <a:defRPr/>
            </a:lvl2pPr>
            <a:lvl3pPr marL="1728077" indent="0">
              <a:buNone/>
              <a:defRPr/>
            </a:lvl3pPr>
            <a:lvl4pPr marL="2592115" indent="0">
              <a:buNone/>
              <a:defRPr/>
            </a:lvl4pPr>
            <a:lvl5pPr marL="3456150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996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a Au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10467" y="2049785"/>
            <a:ext cx="21637901" cy="1490584"/>
          </a:xfr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anchor="t">
            <a:noAutofit/>
          </a:bodyPr>
          <a:lstStyle>
            <a:lvl1pPr algn="l">
              <a:defRPr sz="9599" b="1" cap="small" baseline="0">
                <a:solidFill>
                  <a:srgbClr val="2F88FF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</a:defRPr>
            </a:lvl1pPr>
          </a:lstStyle>
          <a:p>
            <a:r>
              <a:rPr lang="pt-BR" dirty="0"/>
              <a:t>Título da Aula Completo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10328" y="1087519"/>
            <a:ext cx="21641656" cy="952296"/>
          </a:xfrm>
          <a:effectLst>
            <a:outerShdw blurRad="1143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6400" b="0" spc="0" baseline="0">
                <a:solidFill>
                  <a:schemeClr val="tx1"/>
                </a:solidFill>
                <a:effectLst/>
                <a:latin typeface="Eras Bold ITC" panose="020B0907030504020204" pitchFamily="34" charset="0"/>
                <a:cs typeface="Estrangelo Edessa" panose="03080600000000000000" pitchFamily="66" charset="0"/>
              </a:defRPr>
            </a:lvl1pPr>
            <a:lvl2pPr marL="914309" indent="0">
              <a:buNone/>
              <a:defRPr/>
            </a:lvl2pPr>
            <a:lvl3pPr marL="1828618" indent="0">
              <a:buNone/>
              <a:defRPr/>
            </a:lvl3pPr>
            <a:lvl4pPr marL="2742925" indent="0">
              <a:buNone/>
              <a:defRPr/>
            </a:lvl4pPr>
            <a:lvl5pPr marL="3657234" indent="0">
              <a:buNone/>
              <a:defRPr/>
            </a:lvl5pPr>
          </a:lstStyle>
          <a:p>
            <a:pPr lvl="0"/>
            <a:r>
              <a:rPr lang="pt-BR" dirty="0"/>
              <a:t>Subtítulo da aula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1406770" y="3540370"/>
            <a:ext cx="21640800" cy="9162372"/>
          </a:xfr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4800" b="1">
                <a:latin typeface="Eras Light ITC" panose="020B0402030504020804" pitchFamily="34" charset="0"/>
              </a:defRPr>
            </a:lvl1pPr>
            <a:lvl2pPr marL="685732" indent="-68573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Eras Light ITC" panose="020B0402030504020804" pitchFamily="34" charset="0"/>
              </a:defRPr>
            </a:lvl2pPr>
            <a:lvl3pPr marL="1339850" indent="-723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b="1">
                <a:latin typeface="Eras Light ITC" panose="020B0402030504020804" pitchFamily="34" charset="0"/>
              </a:defRPr>
            </a:lvl3pPr>
            <a:lvl4pPr>
              <a:defRPr>
                <a:latin typeface="Eras Light ITC" panose="020B0402030504020804" pitchFamily="34" charset="0"/>
              </a:defRPr>
            </a:lvl4pPr>
            <a:lvl5pPr>
              <a:defRPr>
                <a:latin typeface="Eras Light ITC" panose="020B04020305040208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2"/>
            <a:r>
              <a:rPr lang="pt-BR" dirty="0" err="1"/>
              <a:t>Dddddd</a:t>
            </a:r>
            <a:endParaRPr lang="pt-BR" dirty="0"/>
          </a:p>
          <a:p>
            <a:pPr lvl="2"/>
            <a:r>
              <a:rPr lang="pt-BR" dirty="0" err="1"/>
              <a:t>ddddd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18F814-F92D-4FC8-8643-3A1C6212C07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Alessandro Borges de Morais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E47F14-5C7C-4D38-9A3C-DD4D55DB4E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a Aula 2 Títul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555" y="1723257"/>
            <a:ext cx="21380027" cy="1184066"/>
          </a:xfr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anchor="t">
            <a:noAutofit/>
          </a:bodyPr>
          <a:lstStyle>
            <a:lvl1pPr algn="l">
              <a:defRPr sz="8800" b="1" cap="small" baseline="0">
                <a:solidFill>
                  <a:srgbClr val="2F88FF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</a:defRPr>
            </a:lvl1pPr>
          </a:lstStyle>
          <a:p>
            <a:r>
              <a:rPr lang="pt-BR" dirty="0"/>
              <a:t>Título da Aula Completo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785482" y="782721"/>
            <a:ext cx="21383738" cy="940536"/>
          </a:xfrm>
          <a:effectLst>
            <a:outerShdw blurRad="1143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6400" b="0" spc="0" baseline="0">
                <a:solidFill>
                  <a:schemeClr val="tx1"/>
                </a:solidFill>
                <a:effectLst/>
                <a:latin typeface="Eras Bold ITC" panose="020B0907030504020204" pitchFamily="34" charset="0"/>
                <a:cs typeface="Estrangelo Edessa" panose="03080600000000000000" pitchFamily="66" charset="0"/>
              </a:defRPr>
            </a:lvl1pPr>
            <a:lvl2pPr marL="914309" indent="0">
              <a:buNone/>
              <a:defRPr/>
            </a:lvl2pPr>
            <a:lvl3pPr marL="1828618" indent="0">
              <a:buNone/>
              <a:defRPr/>
            </a:lvl3pPr>
            <a:lvl4pPr marL="2742925" indent="0">
              <a:buNone/>
              <a:defRPr/>
            </a:lvl4pPr>
            <a:lvl5pPr marL="3657234" indent="0">
              <a:buNone/>
              <a:defRPr/>
            </a:lvl5pPr>
          </a:lstStyle>
          <a:p>
            <a:pPr lvl="0"/>
            <a:r>
              <a:rPr lang="pt-BR" dirty="0"/>
              <a:t>Subtítulo da aula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1781908" y="4164335"/>
            <a:ext cx="21382892" cy="8538405"/>
          </a:xfr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4800" b="1">
                <a:latin typeface="Eras Light ITC" panose="020B0402030504020804" pitchFamily="34" charset="0"/>
              </a:defRPr>
            </a:lvl1pPr>
            <a:lvl2pPr marL="685732" indent="-68573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Eras Light ITC" panose="020B0402030504020804" pitchFamily="34" charset="0"/>
              </a:defRPr>
            </a:lvl2pPr>
            <a:lvl3pPr marL="1339850" indent="-723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b="1">
                <a:latin typeface="Eras Light ITC" panose="020B0402030504020804" pitchFamily="34" charset="0"/>
              </a:defRPr>
            </a:lvl3pPr>
            <a:lvl4pPr>
              <a:defRPr>
                <a:latin typeface="Eras Light ITC" panose="020B0402030504020804" pitchFamily="34" charset="0"/>
              </a:defRPr>
            </a:lvl4pPr>
            <a:lvl5pPr>
              <a:defRPr>
                <a:latin typeface="Eras Light ITC" panose="020B04020305040208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2"/>
            <a:r>
              <a:rPr lang="pt-BR" dirty="0" err="1"/>
              <a:t>Dddddd</a:t>
            </a:r>
            <a:endParaRPr lang="pt-BR" dirty="0"/>
          </a:p>
          <a:p>
            <a:pPr lvl="2"/>
            <a:r>
              <a:rPr lang="pt-BR" dirty="0" err="1"/>
              <a:t>ddddd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1781908" y="2980269"/>
            <a:ext cx="21382892" cy="867590"/>
          </a:xfrm>
        </p:spPr>
        <p:txBody>
          <a:bodyPr>
            <a:noAutofit/>
          </a:bodyPr>
          <a:lstStyle>
            <a:lvl1pPr marL="0" indent="0" algn="l" defTabSz="1728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7200" b="1" kern="1200" cap="small" baseline="0" dirty="0">
                <a:solidFill>
                  <a:srgbClr val="F824D0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18F814-F92D-4FC8-8643-3A1C6212C07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Alessandro Borges de Morais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E47F14-5C7C-4D38-9A3C-DD4D55DB4E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da Aula 2 Títulos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555" y="1723257"/>
            <a:ext cx="21380027" cy="1184066"/>
          </a:xfr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anchor="t">
            <a:noAutofit/>
          </a:bodyPr>
          <a:lstStyle>
            <a:lvl1pPr algn="l">
              <a:defRPr sz="9599" b="1" cap="small" baseline="0">
                <a:solidFill>
                  <a:srgbClr val="2F88FF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</a:defRPr>
            </a:lvl1pPr>
          </a:lstStyle>
          <a:p>
            <a:r>
              <a:rPr lang="pt-BR" dirty="0"/>
              <a:t>Título da Aula Completo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785482" y="782721"/>
            <a:ext cx="21383738" cy="940536"/>
          </a:xfrm>
          <a:effectLst>
            <a:outerShdw blurRad="1143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6400" b="0" spc="0" baseline="0">
                <a:solidFill>
                  <a:schemeClr val="bg1"/>
                </a:solidFill>
                <a:effectLst/>
                <a:latin typeface="Eras Bold ITC" panose="020B0907030504020204" pitchFamily="34" charset="0"/>
                <a:cs typeface="Estrangelo Edessa" panose="03080600000000000000" pitchFamily="66" charset="0"/>
              </a:defRPr>
            </a:lvl1pPr>
            <a:lvl2pPr marL="914309" indent="0">
              <a:buNone/>
              <a:defRPr/>
            </a:lvl2pPr>
            <a:lvl3pPr marL="1828618" indent="0">
              <a:buNone/>
              <a:defRPr/>
            </a:lvl3pPr>
            <a:lvl4pPr marL="2742925" indent="0">
              <a:buNone/>
              <a:defRPr/>
            </a:lvl4pPr>
            <a:lvl5pPr marL="3657234" indent="0">
              <a:buNone/>
              <a:defRPr/>
            </a:lvl5pPr>
          </a:lstStyle>
          <a:p>
            <a:pPr lvl="0"/>
            <a:r>
              <a:rPr lang="pt-BR" dirty="0"/>
              <a:t>Subtítulo da aula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1781908" y="4164335"/>
            <a:ext cx="21382892" cy="8538406"/>
          </a:xfr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4800" b="1">
                <a:solidFill>
                  <a:schemeClr val="bg1"/>
                </a:solidFill>
                <a:latin typeface="Eras Light ITC" panose="020B0402030504020804" pitchFamily="34" charset="0"/>
              </a:defRPr>
            </a:lvl1pPr>
            <a:lvl2pPr marL="685732" indent="-68573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Eras Light ITC" panose="020B0402030504020804" pitchFamily="34" charset="0"/>
              </a:defRPr>
            </a:lvl2pPr>
            <a:lvl3pPr marL="1339850" indent="-723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b="1">
                <a:solidFill>
                  <a:schemeClr val="bg1"/>
                </a:solidFill>
                <a:latin typeface="Eras Light ITC" panose="020B0402030504020804" pitchFamily="34" charset="0"/>
              </a:defRPr>
            </a:lvl3pPr>
            <a:lvl4pPr>
              <a:defRPr>
                <a:latin typeface="Eras Light ITC" panose="020B0402030504020804" pitchFamily="34" charset="0"/>
              </a:defRPr>
            </a:lvl4pPr>
            <a:lvl5pPr>
              <a:defRPr>
                <a:latin typeface="Eras Light ITC" panose="020B04020305040208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2"/>
            <a:r>
              <a:rPr lang="pt-BR" dirty="0" err="1"/>
              <a:t>Dddddd</a:t>
            </a:r>
            <a:endParaRPr lang="pt-BR" dirty="0"/>
          </a:p>
          <a:p>
            <a:pPr lvl="2"/>
            <a:r>
              <a:rPr lang="pt-BR" dirty="0" err="1"/>
              <a:t>ddddd</a:t>
            </a:r>
            <a:endParaRPr lang="pt-BR" dirty="0"/>
          </a:p>
        </p:txBody>
      </p:sp>
      <p:sp>
        <p:nvSpPr>
          <p:cNvPr id="7" name="Retângulo Arredondado 6"/>
          <p:cNvSpPr/>
          <p:nvPr userDrawn="1"/>
        </p:nvSpPr>
        <p:spPr>
          <a:xfrm>
            <a:off x="-728427" y="519546"/>
            <a:ext cx="1413163" cy="12697691"/>
          </a:xfrm>
          <a:prstGeom prst="roundRect">
            <a:avLst>
              <a:gd name="adj" fmla="val 21079"/>
            </a:avLst>
          </a:prstGeom>
          <a:solidFill>
            <a:srgbClr val="2F88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1781908" y="2980269"/>
            <a:ext cx="21382892" cy="867590"/>
          </a:xfrm>
        </p:spPr>
        <p:txBody>
          <a:bodyPr>
            <a:noAutofit/>
          </a:bodyPr>
          <a:lstStyle>
            <a:lvl1pPr marL="0" indent="0" algn="l" defTabSz="1728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7200" b="1" kern="1200" cap="small" baseline="0" dirty="0">
                <a:solidFill>
                  <a:srgbClr val="F824D0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/>
          <a:srcRect l="38185" t="28010" r="26755" b="30806"/>
          <a:stretch/>
        </p:blipFill>
        <p:spPr>
          <a:xfrm>
            <a:off x="1926286" y="4164335"/>
            <a:ext cx="13399752" cy="88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ca Ráp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38668" y="4466461"/>
            <a:ext cx="21520685" cy="1406762"/>
          </a:xfr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anchor="t">
            <a:noAutofit/>
          </a:bodyPr>
          <a:lstStyle>
            <a:lvl1pPr algn="l">
              <a:defRPr sz="9599" b="0" cap="small" baseline="0">
                <a:solidFill>
                  <a:srgbClr val="2F88FF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</a:defRPr>
            </a:lvl1pPr>
          </a:lstStyle>
          <a:p>
            <a:r>
              <a:rPr lang="pt-BR" dirty="0"/>
              <a:t>Título da Aula Completo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8586" y="3525922"/>
            <a:ext cx="21524421" cy="940539"/>
          </a:xfrm>
          <a:effectLst>
            <a:outerShdw blurRad="114300" dist="127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6400" b="0" spc="0" baseline="0">
                <a:solidFill>
                  <a:schemeClr val="tx1"/>
                </a:solidFill>
                <a:effectLst/>
                <a:latin typeface="Eras Bold ITC" panose="020B0907030504020204" pitchFamily="34" charset="0"/>
                <a:cs typeface="Estrangelo Edessa" panose="03080600000000000000" pitchFamily="66" charset="0"/>
              </a:defRPr>
            </a:lvl1pPr>
            <a:lvl2pPr marL="914309" indent="0">
              <a:buNone/>
              <a:defRPr/>
            </a:lvl2pPr>
            <a:lvl3pPr marL="1828618" indent="0">
              <a:buNone/>
              <a:defRPr/>
            </a:lvl3pPr>
            <a:lvl4pPr marL="2742925" indent="0">
              <a:buNone/>
              <a:defRPr/>
            </a:lvl4pPr>
            <a:lvl5pPr marL="3657234" indent="0">
              <a:buNone/>
              <a:defRPr/>
            </a:lvl5pPr>
          </a:lstStyle>
          <a:p>
            <a:pPr lvl="0"/>
            <a:r>
              <a:rPr lang="pt-BR" dirty="0"/>
              <a:t>Dica Rápida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1735015" y="5873223"/>
            <a:ext cx="21523569" cy="50057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4800" b="1">
                <a:latin typeface="Eras Light ITC" panose="020B0402030504020804" pitchFamily="34" charset="0"/>
              </a:defRPr>
            </a:lvl1pPr>
            <a:lvl2pPr marL="685732" indent="-685732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Eras Light ITC" panose="020B0402030504020804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latin typeface="Eras Light ITC" panose="020B0402030504020804" pitchFamily="34" charset="0"/>
              </a:defRPr>
            </a:lvl3pPr>
            <a:lvl4pPr>
              <a:defRPr>
                <a:latin typeface="Eras Light ITC" panose="020B0402030504020804" pitchFamily="34" charset="0"/>
              </a:defRPr>
            </a:lvl4pPr>
            <a:lvl5pPr>
              <a:defRPr>
                <a:latin typeface="Eras Light ITC" panose="020B04020305040208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2"/>
            <a:r>
              <a:rPr lang="pt-BR" dirty="0" err="1"/>
              <a:t>Dddddd</a:t>
            </a:r>
            <a:endParaRPr lang="pt-BR" dirty="0"/>
          </a:p>
          <a:p>
            <a:pPr lvl="2"/>
            <a:r>
              <a:rPr lang="pt-BR" dirty="0" err="1"/>
              <a:t>ddddd</a:t>
            </a:r>
            <a:endParaRPr lang="pt-BR" dirty="0"/>
          </a:p>
        </p:txBody>
      </p:sp>
      <p:sp>
        <p:nvSpPr>
          <p:cNvPr id="7" name="Retângulo Arredondado 6"/>
          <p:cNvSpPr/>
          <p:nvPr userDrawn="1"/>
        </p:nvSpPr>
        <p:spPr>
          <a:xfrm>
            <a:off x="-728427" y="519546"/>
            <a:ext cx="1413163" cy="12697691"/>
          </a:xfrm>
          <a:prstGeom prst="roundRect">
            <a:avLst>
              <a:gd name="adj" fmla="val 21079"/>
            </a:avLst>
          </a:prstGeom>
          <a:solidFill>
            <a:srgbClr val="2F88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6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: Questão e Imagem">
    <p:bg>
      <p:bgPr>
        <a:solidFill>
          <a:srgbClr val="2F8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 userDrawn="1"/>
        </p:nvSpPr>
        <p:spPr>
          <a:xfrm>
            <a:off x="726784" y="633049"/>
            <a:ext cx="22928847" cy="12309230"/>
          </a:xfrm>
          <a:prstGeom prst="roundRect">
            <a:avLst>
              <a:gd name="adj" fmla="val 14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600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16730" y="1008198"/>
            <a:ext cx="21348955" cy="936460"/>
          </a:xfr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anchor="t">
            <a:noAutofit/>
          </a:bodyPr>
          <a:lstStyle>
            <a:lvl1pPr algn="l">
              <a:defRPr sz="6400" b="0" cap="small" baseline="0">
                <a:solidFill>
                  <a:schemeClr val="tx1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</a:defRPr>
            </a:lvl1pPr>
          </a:lstStyle>
          <a:p>
            <a:r>
              <a:rPr lang="pt-BR" dirty="0"/>
              <a:t>Título da Aula Completo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1517552" y="1944658"/>
            <a:ext cx="21347311" cy="10317193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1">
                <a:latin typeface="Eras Light ITC" panose="020B0402030504020804" pitchFamily="34" charset="0"/>
              </a:defRPr>
            </a:lvl1pPr>
            <a:lvl2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1">
                <a:latin typeface="Eras Light ITC" panose="020B0402030504020804" pitchFamily="34" charset="0"/>
              </a:defRPr>
            </a:lvl2pPr>
            <a:lvl3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1">
                <a:latin typeface="Eras Light ITC" panose="020B0402030504020804" pitchFamily="34" charset="0"/>
              </a:defRPr>
            </a:lvl3pPr>
            <a:lvl4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1">
                <a:latin typeface="Eras Light ITC" panose="020B0402030504020804" pitchFamily="34" charset="0"/>
              </a:defRPr>
            </a:lvl4pPr>
            <a:lvl5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1">
                <a:latin typeface="Eras Light ITC" panose="020B04020305040208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723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41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301" y="730257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0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2" y="1271271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F814-F92D-4FC8-8643-3A1C6212C07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82" y="1271271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80" y="1271271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7F14-5C7C-4D38-9A3C-DD4D55DB4E1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7" r:id="rId3"/>
    <p:sldLayoutId id="2147483688" r:id="rId4"/>
    <p:sldLayoutId id="2147483684" r:id="rId5"/>
    <p:sldLayoutId id="2147483683" r:id="rId6"/>
    <p:sldLayoutId id="2147483685" r:id="rId7"/>
  </p:sldLayoutIdLst>
  <p:txStyles>
    <p:titleStyle>
      <a:lvl1pPr algn="l" defTabSz="1728073" rtl="0" eaLnBrk="1" latinLnBrk="0" hangingPunct="1">
        <a:lnSpc>
          <a:spcPct val="90000"/>
        </a:lnSpc>
        <a:spcBef>
          <a:spcPct val="0"/>
        </a:spcBef>
        <a:buNone/>
        <a:defRPr sz="6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32017" indent="-432017" algn="l" defTabSz="1728073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296056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94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24132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167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752205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6pPr>
      <a:lvl7pPr marL="5616242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7pPr>
      <a:lvl8pPr marL="6480280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8pPr>
      <a:lvl9pPr marL="7344316" indent="-432017" algn="l" defTabSz="1728073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1pPr>
      <a:lvl2pPr marL="864037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728073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3pPr>
      <a:lvl4pPr marL="2592115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4pPr>
      <a:lvl5pPr marL="3456149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5pPr>
      <a:lvl6pPr marL="4320186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6pPr>
      <a:lvl7pPr marL="5184226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7pPr>
      <a:lvl8pPr marL="6048262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8pPr>
      <a:lvl9pPr marL="6912296" algn="l" defTabSz="1728073" rtl="0" eaLnBrk="1" latinLnBrk="0" hangingPunct="1">
        <a:defRPr sz="34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ftinginterpreters.com/chunks-of-bytecode.html" TargetMode="External"/><Relationship Id="rId2" Type="http://schemas.openxmlformats.org/officeDocument/2006/relationships/hyperlink" Target="https://www.cadcobol.com.b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9461" y="7346108"/>
            <a:ext cx="20643491" cy="13964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/>
              <a:t>Compiladores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67669" y="6057789"/>
            <a:ext cx="20647074" cy="1220188"/>
          </a:xfrm>
        </p:spPr>
        <p:txBody>
          <a:bodyPr/>
          <a:lstStyle/>
          <a:p>
            <a:r>
              <a:rPr lang="pt-BR" dirty="0"/>
              <a:t>Tecnologia da Informação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1868078" y="8687369"/>
            <a:ext cx="20646257" cy="987182"/>
          </a:xfrm>
        </p:spPr>
        <p:txBody>
          <a:bodyPr/>
          <a:lstStyle/>
          <a:p>
            <a:r>
              <a:rPr lang="pt-BR" dirty="0"/>
              <a:t>Prof. Alessandro Borges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1868078" y="9605779"/>
            <a:ext cx="20646257" cy="914400"/>
          </a:xfrm>
        </p:spPr>
        <p:txBody>
          <a:bodyPr/>
          <a:lstStyle/>
          <a:p>
            <a:r>
              <a:rPr lang="pt-BR" dirty="0"/>
              <a:t>Especialista em Gestão de Projetos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D87DE2-34F9-4627-95CA-66D8D589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932" y="10554593"/>
            <a:ext cx="8518549" cy="6804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8562AD-6251-44AD-B8ED-39C8A500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780" y="2498958"/>
            <a:ext cx="3273025" cy="32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4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4BF71E-E0BC-4A24-A556-889AD828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23" y="0"/>
            <a:ext cx="1952096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2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BDAB66-5FE0-4C4C-8A24-C56FF24F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560" y="0"/>
            <a:ext cx="1956129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7D5CFF-FFEB-4856-A516-91E3BEE2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82" y="0"/>
            <a:ext cx="1982404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3BE1FE-467F-469A-846A-C4E50614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58" y="0"/>
            <a:ext cx="1958409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6E0F81-ECE8-4BDC-A93B-4A65434C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75" y="0"/>
            <a:ext cx="1958666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ECAD7B-B207-4B58-81CB-4E36B0F5B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7"/>
          <a:stretch/>
        </p:blipFill>
        <p:spPr>
          <a:xfrm>
            <a:off x="2536037" y="0"/>
            <a:ext cx="193103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C63BFF-1385-4AF2-BEA2-6761AD65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31" y="0"/>
            <a:ext cx="1947354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8F7805-D5B9-4B60-8512-60A521FC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68" y="0"/>
            <a:ext cx="196732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E66117-0F49-4BC3-A39B-4037C531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72" y="0"/>
            <a:ext cx="1975246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7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3EAD2C-138B-4ECF-9BA4-00FBBAC0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27" y="0"/>
            <a:ext cx="1963235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842176" y="6596696"/>
            <a:ext cx="20643491" cy="1509156"/>
          </a:xfrm>
        </p:spPr>
        <p:txBody>
          <a:bodyPr/>
          <a:lstStyle/>
          <a:p>
            <a:r>
              <a:rPr lang="pt-BR" dirty="0"/>
              <a:t>Análise Léxica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-2842173" y="5572748"/>
            <a:ext cx="20647074" cy="1220188"/>
          </a:xfrm>
        </p:spPr>
        <p:txBody>
          <a:bodyPr/>
          <a:lstStyle/>
          <a:p>
            <a:r>
              <a:rPr lang="pt-BR" dirty="0"/>
              <a:t>Compiladores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-2845764" y="8165096"/>
            <a:ext cx="20646257" cy="987182"/>
          </a:xfrm>
        </p:spPr>
        <p:txBody>
          <a:bodyPr/>
          <a:lstStyle/>
          <a:p>
            <a:r>
              <a:rPr lang="pt-BR" dirty="0"/>
              <a:t>Prof. Alessandro Borges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-2845764" y="9083506"/>
            <a:ext cx="20646257" cy="914400"/>
          </a:xfrm>
        </p:spPr>
        <p:txBody>
          <a:bodyPr/>
          <a:lstStyle/>
          <a:p>
            <a:r>
              <a:rPr lang="pt-BR" dirty="0"/>
              <a:t>Especialista em Gestão de Projetos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89" y="10116702"/>
            <a:ext cx="8518549" cy="680468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14958646" y="2122727"/>
            <a:ext cx="10202273" cy="9011434"/>
          </a:xfrm>
          <a:prstGeom prst="roundRect">
            <a:avLst>
              <a:gd name="adj" fmla="val 2790"/>
            </a:avLst>
          </a:prstGeom>
          <a:solidFill>
            <a:srgbClr val="2F88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771135" y="2775170"/>
            <a:ext cx="8577293" cy="11392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ctr" defTabSz="17280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kern="1200" cap="small" baseline="0">
                <a:solidFill>
                  <a:srgbClr val="2F88FF"/>
                </a:solidFill>
                <a:effectLst/>
                <a:latin typeface="Eras Bold ITC" panose="020B0907030504020204" pitchFamily="34" charset="0"/>
                <a:ea typeface="Kozuka Gothic Pro H" panose="020B0800000000000000" pitchFamily="34" charset="-128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8000" dirty="0">
                <a:solidFill>
                  <a:schemeClr val="bg1"/>
                </a:solidFill>
              </a:rPr>
              <a:t>Objetivos de Aprendizagem</a:t>
            </a:r>
          </a:p>
          <a:p>
            <a:pPr marL="857250" indent="-857250" algn="l">
              <a:spcBef>
                <a:spcPts val="600"/>
              </a:spcBef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4800" dirty="0">
                <a:solidFill>
                  <a:schemeClr val="bg1"/>
                </a:solidFill>
                <a:latin typeface="Eras Light ITC" panose="020B0402030504020804" pitchFamily="34" charset="0"/>
              </a:rPr>
              <a:t>Explicar interpretação e compilação de linguagens de programação.</a:t>
            </a:r>
          </a:p>
          <a:p>
            <a:pPr marL="857250" indent="-857250" algn="l">
              <a:spcBef>
                <a:spcPts val="600"/>
              </a:spcBef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4800" dirty="0">
                <a:solidFill>
                  <a:schemeClr val="bg1"/>
                </a:solidFill>
                <a:latin typeface="Eras Light ITC" panose="020B0402030504020804" pitchFamily="34" charset="0"/>
              </a:rPr>
              <a:t>Definir a estrutura de um compilador.</a:t>
            </a:r>
          </a:p>
          <a:p>
            <a:pPr marL="857250" indent="-857250" algn="l">
              <a:spcBef>
                <a:spcPts val="600"/>
              </a:spcBef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4800" dirty="0">
                <a:solidFill>
                  <a:schemeClr val="bg1"/>
                </a:solidFill>
                <a:latin typeface="Eras Light ITC" panose="020B0402030504020804" pitchFamily="34" charset="0"/>
              </a:rPr>
              <a:t>Demonstrar as fases do processo de compilação.</a:t>
            </a:r>
          </a:p>
          <a:p>
            <a:pPr marL="857250" indent="-857250" algn="l">
              <a:spcBef>
                <a:spcPts val="600"/>
              </a:spcBef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endParaRPr lang="pt-BR" sz="48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69B58EF-7EB8-4526-B7A7-B60BDCD3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50" y="2122727"/>
            <a:ext cx="3273025" cy="32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6B9AB0-66FF-4BF0-B42A-2A51C3CA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24" y="0"/>
            <a:ext cx="1950876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11693C-CD01-410F-A0F4-B1E1631D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64" y="0"/>
            <a:ext cx="1974028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892AAF-BF4B-4163-89E9-26B52DE8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49" y="-11151"/>
            <a:ext cx="193399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7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098745B-AFB6-4DB4-9C07-8BF4BB32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37" y="0"/>
            <a:ext cx="1966553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4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513E7F-13D4-4A17-B55A-B8289D28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05" y="0"/>
            <a:ext cx="1939280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2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B20643-C21E-42A1-B8F4-6D48EA6D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85" y="0"/>
            <a:ext cx="1962224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6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517DCE-7032-4C02-BF97-54AE54E7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89" y="0"/>
            <a:ext cx="1954883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8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A6FAC6-2DA7-4470-B63D-390B5C41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14" y="0"/>
            <a:ext cx="1953598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911369-652E-4748-8DDF-BA0267AD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157" y="0"/>
            <a:ext cx="1961209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E06D4C-3F0C-48DF-8BE4-45ED8F2A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61" y="0"/>
            <a:ext cx="1945469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8668" y="3739633"/>
            <a:ext cx="21520685" cy="1406762"/>
          </a:xfrm>
        </p:spPr>
        <p:txBody>
          <a:bodyPr/>
          <a:lstStyle/>
          <a:p>
            <a:r>
              <a:rPr lang="pt-BR" dirty="0"/>
              <a:t>Você já se questionou?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738586" y="2799094"/>
            <a:ext cx="21524421" cy="940539"/>
          </a:xfrm>
        </p:spPr>
        <p:txBody>
          <a:bodyPr/>
          <a:lstStyle/>
          <a:p>
            <a:r>
              <a:rPr lang="pt-BR" dirty="0"/>
              <a:t>Pense nisso!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735015" y="5146395"/>
            <a:ext cx="21523569" cy="304803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Em um mundo onde os sistemas de software estão cada vez mais complexos e interconectados, como você garantiria que um aplicativo não apenas funcione, mas também seja capaz de evoluir, se adaptar a novas tecnologias e atender às necessidades futuras dos usuários? Qual o papel da arquitetura de software nesse processo?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F71A7939-7CE1-4B14-A467-F71946961D3C}"/>
              </a:ext>
            </a:extLst>
          </p:cNvPr>
          <p:cNvSpPr txBox="1">
            <a:spLocks/>
          </p:cNvSpPr>
          <p:nvPr/>
        </p:nvSpPr>
        <p:spPr>
          <a:xfrm>
            <a:off x="1735015" y="8001000"/>
            <a:ext cx="21523569" cy="279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7280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1pPr>
            <a:lvl2pPr marL="685732" indent="-685732" algn="l" defTabSz="17280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4800" b="1" kern="120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2pPr>
            <a:lvl3pPr marL="0" indent="0" algn="l" defTabSz="17280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3pPr>
            <a:lvl4pPr marL="3024132" indent="-432017" algn="l" defTabSz="1728073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4pPr>
            <a:lvl5pPr marL="3888167" indent="-432017" algn="l" defTabSz="1728073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Eras Light ITC" panose="020B0402030504020804" pitchFamily="34" charset="0"/>
                <a:ea typeface="+mn-ea"/>
                <a:cs typeface="+mn-cs"/>
              </a:defRPr>
            </a:lvl5pPr>
            <a:lvl6pPr marL="4752205" indent="-432017" algn="l" defTabSz="1728073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  <a:defRPr sz="34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6242" indent="-432017" algn="l" defTabSz="1728073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  <a:defRPr sz="34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280" indent="-432017" algn="l" defTabSz="1728073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  <a:defRPr sz="34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4316" indent="-432017" algn="l" defTabSz="1728073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Char char="•"/>
              <a:defRPr sz="34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rgbClr val="2F88FF"/>
                </a:solidFill>
              </a:rPr>
              <a:t>A arquitetura de software garante que um aplicativo seja adaptável, evolutivo e capaz de atender às necessidades futuras, funcionando como a planta de um sistema complexo.</a:t>
            </a:r>
          </a:p>
        </p:txBody>
      </p:sp>
    </p:spTree>
    <p:extLst>
      <p:ext uri="{BB962C8B-B14F-4D97-AF65-F5344CB8AC3E}">
        <p14:creationId xmlns:p14="http://schemas.microsoft.com/office/powerpoint/2010/main" val="31030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5CC968-9F3D-441F-8712-4171AE8B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26" y="0"/>
            <a:ext cx="1973895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7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4C5213-3472-417E-85A8-D0F69896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19" y="0"/>
            <a:ext cx="1945017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0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711B3A-FBC9-42E6-8E0D-9623942C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98" y="0"/>
            <a:ext cx="1958921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148296-2958-4D59-A021-F6991BDB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28" y="0"/>
            <a:ext cx="19248355" cy="13716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6CD41F-C3C0-466D-954C-660775039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45" t="48780" r="9137" b="6830"/>
          <a:stretch/>
        </p:blipFill>
        <p:spPr>
          <a:xfrm>
            <a:off x="14926178" y="7627434"/>
            <a:ext cx="9456235" cy="6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0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EE22EB-C634-42EB-8441-E9CD9A76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0"/>
            <a:ext cx="1964531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58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C6E9F89-CEBD-41F6-AD0E-817FB977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467" y="0"/>
            <a:ext cx="1991147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04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2D637B-76DD-4AF5-82A2-9C75CB81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78" y="33454"/>
            <a:ext cx="19495856" cy="136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6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85E57C-40CD-4E2C-94E8-AC127286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01" y="0"/>
            <a:ext cx="19814010" cy="13716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EC01C2-26F6-415C-AF74-58AE20EE1686}"/>
              </a:ext>
            </a:extLst>
          </p:cNvPr>
          <p:cNvSpPr txBox="1"/>
          <p:nvPr/>
        </p:nvSpPr>
        <p:spPr>
          <a:xfrm>
            <a:off x="3233854" y="10424718"/>
            <a:ext cx="11641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De forma técnica e formal, a sigla </a:t>
            </a:r>
            <a:r>
              <a:rPr lang="pt-BR" sz="4000" b="1" dirty="0"/>
              <a:t>BNF</a:t>
            </a:r>
            <a:r>
              <a:rPr lang="pt-BR" sz="4000" dirty="0"/>
              <a:t> significa </a:t>
            </a:r>
            <a:r>
              <a:rPr lang="pt-BR" sz="4000" b="1" dirty="0" err="1"/>
              <a:t>Backus-Naur</a:t>
            </a:r>
            <a:r>
              <a:rPr lang="pt-BR" sz="4000" b="1" dirty="0"/>
              <a:t> </a:t>
            </a:r>
            <a:r>
              <a:rPr lang="pt-BR" sz="4000" b="1" dirty="0" err="1"/>
              <a:t>Form</a:t>
            </a:r>
            <a:r>
              <a:rPr lang="pt-BR" sz="4000" dirty="0"/>
              <a:t> (ou Formalismo de </a:t>
            </a:r>
            <a:r>
              <a:rPr lang="pt-BR" sz="4000" dirty="0" err="1"/>
              <a:t>Backus-Naur</a:t>
            </a:r>
            <a:r>
              <a:rPr lang="pt-BR" sz="4000" dirty="0"/>
              <a:t>).</a:t>
            </a:r>
          </a:p>
          <a:p>
            <a:r>
              <a:rPr lang="pt-BR" sz="4000" dirty="0"/>
              <a:t>É uma </a:t>
            </a:r>
            <a:r>
              <a:rPr lang="pt-BR" sz="4000" b="1" dirty="0" err="1"/>
              <a:t>metassintaxe</a:t>
            </a:r>
            <a:r>
              <a:rPr lang="pt-BR" sz="4000" dirty="0"/>
              <a:t> utilizada para expressar </a:t>
            </a:r>
            <a:r>
              <a:rPr lang="pt-BR" sz="4000" b="1" dirty="0"/>
              <a:t>gramáticas livres de contexto</a:t>
            </a:r>
            <a:r>
              <a:rPr lang="pt-BR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8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128FD7-39CB-4ACE-9065-E577ABB2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60" y="0"/>
            <a:ext cx="1953329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48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C8469A-74CB-4CC1-B910-A5E62EBA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75" y="0"/>
            <a:ext cx="1958666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8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FA6306-4F12-4E9C-A47A-FF966C59A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Análise Léxica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AD20701-F322-4D33-AF6C-864643925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A0B3777-2415-430E-BE36-7C80A3053F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A análise léxica é a primeira fase de um compilador. Sua principal responsabilidade é ler o código-fonte, que para o compilador é inicialmente apenas um longo fluxo de caracteres, e </a:t>
            </a:r>
            <a:r>
              <a:rPr lang="pt-BR" sz="4400" dirty="0" err="1"/>
              <a:t>particioná-lo</a:t>
            </a:r>
            <a:r>
              <a:rPr lang="pt-BR" sz="4400" dirty="0"/>
              <a:t> em uma sequência de unidades significativas chamadas </a:t>
            </a:r>
            <a:r>
              <a:rPr lang="pt-BR" sz="4400" b="1" dirty="0"/>
              <a:t>tokens</a:t>
            </a:r>
            <a:r>
              <a:rPr lang="pt-BR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Fase conhecida como </a:t>
            </a:r>
            <a:r>
              <a:rPr lang="pt-BR" sz="4400" dirty="0" err="1">
                <a:latin typeface="Eras Medium ITC" panose="020B0602030504020804" pitchFamily="34" charset="0"/>
              </a:rPr>
              <a:t>scanning</a:t>
            </a:r>
            <a:r>
              <a:rPr lang="pt-BR" sz="4400" dirty="0"/>
              <a:t> ou </a:t>
            </a:r>
            <a:r>
              <a:rPr lang="pt-BR" sz="4400" dirty="0">
                <a:latin typeface="Eras Medium ITC" panose="020B0602030504020804" pitchFamily="34" charset="0"/>
              </a:rPr>
              <a:t>varredura</a:t>
            </a:r>
            <a:r>
              <a:rPr lang="pt-BR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Agrupar os caracteres em lexemas e classifica-os em categorias (tokens), como </a:t>
            </a:r>
            <a:r>
              <a:rPr lang="pt-BR" sz="4400" dirty="0">
                <a:solidFill>
                  <a:srgbClr val="1579FF"/>
                </a:solidFill>
                <a:latin typeface="Eras Medium ITC" panose="020B0602030504020804" pitchFamily="34" charset="0"/>
              </a:rPr>
              <a:t>IDENTIFICADOR</a:t>
            </a:r>
            <a:r>
              <a:rPr lang="pt-BR" sz="4400" dirty="0"/>
              <a:t>, </a:t>
            </a:r>
            <a:r>
              <a:rPr lang="pt-BR" sz="4400" dirty="0">
                <a:solidFill>
                  <a:srgbClr val="1579FF"/>
                </a:solidFill>
                <a:latin typeface="Eras Medium ITC" panose="020B0602030504020804" pitchFamily="34" charset="0"/>
              </a:rPr>
              <a:t>NÚMERO</a:t>
            </a:r>
            <a:r>
              <a:rPr lang="pt-BR" sz="4400" dirty="0"/>
              <a:t>, </a:t>
            </a:r>
            <a:r>
              <a:rPr lang="pt-BR" sz="4400" dirty="0">
                <a:solidFill>
                  <a:srgbClr val="1579FF"/>
                </a:solidFill>
                <a:latin typeface="Eras Medium ITC" panose="020B0602030504020804" pitchFamily="34" charset="0"/>
              </a:rPr>
              <a:t>OPERADOR</a:t>
            </a:r>
            <a:r>
              <a:rPr lang="pt-BR" sz="4400" dirty="0"/>
              <a:t>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A Análise Léxica inicia a Tabela de Símbolos, </a:t>
            </a:r>
            <a:r>
              <a:rPr lang="pt-BR" sz="4400" dirty="0" err="1"/>
              <a:t>populando-a</a:t>
            </a:r>
            <a:r>
              <a:rPr lang="pt-BR" sz="4400" dirty="0"/>
              <a:t> com os nomes dos identificadores.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400" dirty="0"/>
          </a:p>
          <a:p>
            <a:endParaRPr lang="pt-BR" sz="44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9D06AC-9FAB-4074-8399-79B9A5DE8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255544"/>
              </p:ext>
            </p:extLst>
          </p:nvPr>
        </p:nvGraphicFramePr>
        <p:xfrm>
          <a:off x="4420574" y="9486741"/>
          <a:ext cx="16254942" cy="435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194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564BD9-EE03-42A2-9CAC-250170F0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09" y="27593"/>
            <a:ext cx="19693993" cy="136884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EE2608-011D-4B57-9838-8D420BAB0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45" t="48780" r="9137" b="6830"/>
          <a:stretch/>
        </p:blipFill>
        <p:spPr>
          <a:xfrm>
            <a:off x="206569" y="3635297"/>
            <a:ext cx="7412580" cy="4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A20AF43-A7DF-420F-AF80-5CFEFFB3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04" y="0"/>
            <a:ext cx="1963760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6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07815C-019C-4651-B6E9-73B91879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73" y="0"/>
            <a:ext cx="1953866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2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ECC0D4-B850-4EF2-9F6B-1735658B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86" y="0"/>
            <a:ext cx="1965543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24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114C8-F914-419D-A746-0AD941A1F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Fontes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A42969-85AF-4C10-A0E9-2CE980113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https://www.cadcobol.com.br/</a:t>
            </a:r>
            <a:endParaRPr lang="pt-BR" dirty="0"/>
          </a:p>
          <a:p>
            <a:r>
              <a:rPr lang="pt-BR" dirty="0">
                <a:hlinkClick r:id="rId3"/>
              </a:rPr>
              <a:t>https://craftinginterpreters.com/chunks-of-bytecode.html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80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E77653-1C18-4868-8803-CD03F74C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79" y="0"/>
            <a:ext cx="19693054" cy="137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781923-435F-4775-91AF-2FED55FF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68" y="0"/>
            <a:ext cx="197178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08CC2D-3469-4E92-A7B4-68AA7C68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677" y="0"/>
            <a:ext cx="1957905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863781-091C-48AD-959C-1B4456AB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55" y="0"/>
            <a:ext cx="195155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BD6210-BF99-44BD-82CC-CDFDA4BE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26" y="0"/>
            <a:ext cx="1963516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43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drão Slides.potx" id="{3736D1E8-1BAF-440D-A797-B858EF645C8A}" vid="{E8E4D082-E611-4411-ABD2-1D195764D25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36136</TotalTime>
  <Words>291</Words>
  <Application>Microsoft Office PowerPoint</Application>
  <PresentationFormat>Personalizar</PresentationFormat>
  <Paragraphs>30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Eras Bold ITC</vt:lpstr>
      <vt:lpstr>Eras Light ITC</vt:lpstr>
      <vt:lpstr>Eras Medium ITC</vt:lpstr>
      <vt:lpstr>Wingdings</vt:lpstr>
      <vt:lpstr>1_Tema do Office</vt:lpstr>
      <vt:lpstr>Compiladores</vt:lpstr>
      <vt:lpstr>Análise Léxica</vt:lpstr>
      <vt:lpstr>Você já se questionou?</vt:lpstr>
      <vt:lpstr>Análise Léxica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</dc:creator>
  <cp:lastModifiedBy>Alessandro Borges de Morais</cp:lastModifiedBy>
  <cp:revision>1659</cp:revision>
  <dcterms:created xsi:type="dcterms:W3CDTF">2015-10-24T17:04:08Z</dcterms:created>
  <dcterms:modified xsi:type="dcterms:W3CDTF">2025-09-02T08:59:00Z</dcterms:modified>
</cp:coreProperties>
</file>